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5.xml" ContentType="application/vnd.openxmlformats-officedocument.theme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slideLayouts/slideLayout10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5" r:id="rId6"/>
    <p:sldMasterId id="2147483677" r:id="rId7"/>
    <p:sldMasterId id="2147483679" r:id="rId8"/>
    <p:sldMasterId id="2147483682" r:id="rId9"/>
    <p:sldMasterId id="2147483685" r:id="rId10"/>
    <p:sldMasterId id="2147483687" r:id="rId11"/>
  </p:sldMasterIdLst>
  <p:notesMasterIdLst>
    <p:notesMasterId r:id="rId24"/>
  </p:notesMasterIdLst>
  <p:sldIdLst>
    <p:sldId id="296" r:id="rId12"/>
    <p:sldId id="297" r:id="rId13"/>
    <p:sldId id="317" r:id="rId14"/>
    <p:sldId id="324" r:id="rId15"/>
    <p:sldId id="299" r:id="rId16"/>
    <p:sldId id="300" r:id="rId17"/>
    <p:sldId id="328" r:id="rId18"/>
    <p:sldId id="325" r:id="rId19"/>
    <p:sldId id="326" r:id="rId20"/>
    <p:sldId id="327" r:id="rId21"/>
    <p:sldId id="329" r:id="rId22"/>
    <p:sldId id="301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8" userDrawn="1">
          <p15:clr>
            <a:srgbClr val="A4A3A4"/>
          </p15:clr>
        </p15:guide>
        <p15:guide id="2" pos="5329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56B4"/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775" autoAdjust="0"/>
    <p:restoredTop sz="81752" autoAdjust="0"/>
  </p:normalViewPr>
  <p:slideViewPr>
    <p:cSldViewPr snapToGrid="0" snapToObjects="1">
      <p:cViewPr varScale="1">
        <p:scale>
          <a:sx n="60" d="100"/>
          <a:sy n="60" d="100"/>
        </p:scale>
        <p:origin x="1470" y="66"/>
      </p:cViewPr>
      <p:guideLst>
        <p:guide orient="horz" pos="278"/>
        <p:guide pos="532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2.xml"/><Relationship Id="rId18" Type="http://schemas.openxmlformats.org/officeDocument/2006/relationships/slide" Target="slides/slide7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0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1.xml"/><Relationship Id="rId17" Type="http://schemas.openxmlformats.org/officeDocument/2006/relationships/slide" Target="slides/slide6.xml"/><Relationship Id="rId25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5.xml"/><Relationship Id="rId20" Type="http://schemas.openxmlformats.org/officeDocument/2006/relationships/slide" Target="slides/slide9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Master" Target="slideMasters/slideMaster8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4.xml"/><Relationship Id="rId23" Type="http://schemas.openxmlformats.org/officeDocument/2006/relationships/slide" Target="slides/slide12.xml"/><Relationship Id="rId28" Type="http://schemas.openxmlformats.org/officeDocument/2006/relationships/theme" Target="theme/theme1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8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3.xml"/><Relationship Id="rId22" Type="http://schemas.openxmlformats.org/officeDocument/2006/relationships/slide" Target="slides/slide11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mes Clegg" userId="c6df1435-7a36-4b38-be4d-16e68e91152f" providerId="ADAL" clId="{BE2C7E7A-D3C6-4368-8BD7-E3E838F0A6E3}"/>
    <pc:docChg chg="custSel modSld">
      <pc:chgData name="James Clegg" userId="c6df1435-7a36-4b38-be4d-16e68e91152f" providerId="ADAL" clId="{BE2C7E7A-D3C6-4368-8BD7-E3E838F0A6E3}" dt="2021-01-31T09:48:02.236" v="19" actId="552"/>
      <pc:docMkLst>
        <pc:docMk/>
      </pc:docMkLst>
      <pc:sldChg chg="addSp delSp modSp">
        <pc:chgData name="James Clegg" userId="c6df1435-7a36-4b38-be4d-16e68e91152f" providerId="ADAL" clId="{BE2C7E7A-D3C6-4368-8BD7-E3E838F0A6E3}" dt="2021-01-31T09:48:02.236" v="19" actId="552"/>
        <pc:sldMkLst>
          <pc:docMk/>
          <pc:sldMk cId="3463639803" sldId="296"/>
        </pc:sldMkLst>
        <pc:spChg chg="add del mod">
          <ac:chgData name="James Clegg" userId="c6df1435-7a36-4b38-be4d-16e68e91152f" providerId="ADAL" clId="{BE2C7E7A-D3C6-4368-8BD7-E3E838F0A6E3}" dt="2021-01-31T09:47:57.105" v="16"/>
          <ac:spMkLst>
            <pc:docMk/>
            <pc:sldMk cId="3463639803" sldId="296"/>
            <ac:spMk id="3" creationId="{34C00812-932A-4908-95A7-1A896A82A322}"/>
          </ac:spMkLst>
        </pc:spChg>
        <pc:spChg chg="add del mod">
          <ac:chgData name="James Clegg" userId="c6df1435-7a36-4b38-be4d-16e68e91152f" providerId="ADAL" clId="{BE2C7E7A-D3C6-4368-8BD7-E3E838F0A6E3}" dt="2021-01-31T09:47:58.913" v="17" actId="478"/>
          <ac:spMkLst>
            <pc:docMk/>
            <pc:sldMk cId="3463639803" sldId="296"/>
            <ac:spMk id="4" creationId="{C5FCDC80-AB76-40CB-B785-B3AA46BF02D6}"/>
          </ac:spMkLst>
        </pc:spChg>
        <pc:picChg chg="del">
          <ac:chgData name="James Clegg" userId="c6df1435-7a36-4b38-be4d-16e68e91152f" providerId="ADAL" clId="{BE2C7E7A-D3C6-4368-8BD7-E3E838F0A6E3}" dt="2021-01-31T09:47:47.866" v="0" actId="478"/>
          <ac:picMkLst>
            <pc:docMk/>
            <pc:sldMk cId="3463639803" sldId="296"/>
            <ac:picMk id="2" creationId="{00000000-0000-0000-0000-000000000000}"/>
          </ac:picMkLst>
        </pc:picChg>
        <pc:picChg chg="add mod">
          <ac:chgData name="James Clegg" userId="c6df1435-7a36-4b38-be4d-16e68e91152f" providerId="ADAL" clId="{BE2C7E7A-D3C6-4368-8BD7-E3E838F0A6E3}" dt="2021-01-31T09:48:02.236" v="19" actId="552"/>
          <ac:picMkLst>
            <pc:docMk/>
            <pc:sldMk cId="3463639803" sldId="296"/>
            <ac:picMk id="5" creationId="{EF735189-6A36-4BCF-8FFE-2884766F7CD9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10/02/2021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63A521-224D-4C95-824A-3CEFF92EB905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35271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63A521-224D-4C95-824A-3CEFF92EB905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296323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3835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10/02/2021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91541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theme" Target="../theme/theme5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jpg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8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0197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6690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7.xml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8.xml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1.xml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2.xml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3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4.xml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5.xml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6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F735189-6A36-4BCF-8FFE-2884766F7C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474893"/>
            <a:ext cx="6090432" cy="1908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596190" y="1061451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2189748" y="1061451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1596190" y="1657014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/>
          <p:cNvSpPr/>
          <p:nvPr/>
        </p:nvSpPr>
        <p:spPr>
          <a:xfrm>
            <a:off x="2189748" y="1657014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/>
          <p:cNvSpPr/>
          <p:nvPr/>
        </p:nvSpPr>
        <p:spPr>
          <a:xfrm>
            <a:off x="2783306" y="1061451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/>
          <p:cNvSpPr/>
          <p:nvPr/>
        </p:nvSpPr>
        <p:spPr>
          <a:xfrm>
            <a:off x="3376864" y="1061451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/>
          <p:cNvSpPr/>
          <p:nvPr/>
        </p:nvSpPr>
        <p:spPr>
          <a:xfrm>
            <a:off x="2783306" y="1657014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/>
          <p:cNvSpPr/>
          <p:nvPr/>
        </p:nvSpPr>
        <p:spPr>
          <a:xfrm>
            <a:off x="3376864" y="1657014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/>
          <p:cNvSpPr/>
          <p:nvPr/>
        </p:nvSpPr>
        <p:spPr>
          <a:xfrm>
            <a:off x="1596190" y="2251240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/>
          <p:cNvSpPr/>
          <p:nvPr/>
        </p:nvSpPr>
        <p:spPr>
          <a:xfrm>
            <a:off x="2189748" y="2251240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/>
          <p:cNvSpPr/>
          <p:nvPr/>
        </p:nvSpPr>
        <p:spPr>
          <a:xfrm>
            <a:off x="1596190" y="2846803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 25"/>
          <p:cNvSpPr/>
          <p:nvPr/>
        </p:nvSpPr>
        <p:spPr>
          <a:xfrm>
            <a:off x="2189748" y="2846803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83306" y="2251240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3376864" y="2251240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2783306" y="2846803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 29"/>
          <p:cNvSpPr/>
          <p:nvPr/>
        </p:nvSpPr>
        <p:spPr>
          <a:xfrm>
            <a:off x="3376864" y="2846803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 31"/>
          <p:cNvSpPr/>
          <p:nvPr/>
        </p:nvSpPr>
        <p:spPr>
          <a:xfrm>
            <a:off x="3961065" y="1060783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ectangle 36"/>
          <p:cNvSpPr/>
          <p:nvPr/>
        </p:nvSpPr>
        <p:spPr>
          <a:xfrm>
            <a:off x="4554623" y="1060783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Rectangle 37"/>
          <p:cNvSpPr/>
          <p:nvPr/>
        </p:nvSpPr>
        <p:spPr>
          <a:xfrm>
            <a:off x="3961065" y="1656346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 38"/>
          <p:cNvSpPr/>
          <p:nvPr/>
        </p:nvSpPr>
        <p:spPr>
          <a:xfrm>
            <a:off x="4554623" y="1656346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Rectangle 39"/>
          <p:cNvSpPr/>
          <p:nvPr/>
        </p:nvSpPr>
        <p:spPr>
          <a:xfrm>
            <a:off x="5148181" y="1060783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ectangle 40"/>
          <p:cNvSpPr/>
          <p:nvPr/>
        </p:nvSpPr>
        <p:spPr>
          <a:xfrm>
            <a:off x="5741739" y="1060783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Rectangle 41"/>
          <p:cNvSpPr/>
          <p:nvPr/>
        </p:nvSpPr>
        <p:spPr>
          <a:xfrm>
            <a:off x="5148181" y="1656346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Rectangle 42"/>
          <p:cNvSpPr/>
          <p:nvPr/>
        </p:nvSpPr>
        <p:spPr>
          <a:xfrm>
            <a:off x="5741739" y="1656346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Rectangle 43"/>
          <p:cNvSpPr/>
          <p:nvPr/>
        </p:nvSpPr>
        <p:spPr>
          <a:xfrm>
            <a:off x="3961065" y="2250572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Rectangle 44"/>
          <p:cNvSpPr/>
          <p:nvPr/>
        </p:nvSpPr>
        <p:spPr>
          <a:xfrm>
            <a:off x="4554623" y="2250572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Rectangle 45"/>
          <p:cNvSpPr/>
          <p:nvPr/>
        </p:nvSpPr>
        <p:spPr>
          <a:xfrm>
            <a:off x="3961065" y="2846135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Rectangle 46"/>
          <p:cNvSpPr/>
          <p:nvPr/>
        </p:nvSpPr>
        <p:spPr>
          <a:xfrm>
            <a:off x="4554623" y="2846135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 47"/>
          <p:cNvSpPr/>
          <p:nvPr/>
        </p:nvSpPr>
        <p:spPr>
          <a:xfrm>
            <a:off x="5148181" y="2250572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Rectangle 48"/>
          <p:cNvSpPr/>
          <p:nvPr/>
        </p:nvSpPr>
        <p:spPr>
          <a:xfrm>
            <a:off x="5741739" y="2250572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Rectangle 49"/>
          <p:cNvSpPr/>
          <p:nvPr/>
        </p:nvSpPr>
        <p:spPr>
          <a:xfrm>
            <a:off x="5148181" y="2846135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Rectangle 50"/>
          <p:cNvSpPr/>
          <p:nvPr/>
        </p:nvSpPr>
        <p:spPr>
          <a:xfrm>
            <a:off x="5741739" y="2846135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Rectangle 51"/>
          <p:cNvSpPr/>
          <p:nvPr/>
        </p:nvSpPr>
        <p:spPr>
          <a:xfrm>
            <a:off x="1596190" y="3412286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Rectangle 52"/>
          <p:cNvSpPr/>
          <p:nvPr/>
        </p:nvSpPr>
        <p:spPr>
          <a:xfrm>
            <a:off x="2189748" y="3412286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Rectangle 53"/>
          <p:cNvSpPr/>
          <p:nvPr/>
        </p:nvSpPr>
        <p:spPr>
          <a:xfrm>
            <a:off x="1596190" y="4007849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Rectangle 54"/>
          <p:cNvSpPr/>
          <p:nvPr/>
        </p:nvSpPr>
        <p:spPr>
          <a:xfrm>
            <a:off x="2189748" y="4007849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Rectangle 55"/>
          <p:cNvSpPr/>
          <p:nvPr/>
        </p:nvSpPr>
        <p:spPr>
          <a:xfrm>
            <a:off x="2783306" y="3412286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Rectangle 56"/>
          <p:cNvSpPr/>
          <p:nvPr/>
        </p:nvSpPr>
        <p:spPr>
          <a:xfrm>
            <a:off x="3376864" y="3412286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Rectangle 57"/>
          <p:cNvSpPr/>
          <p:nvPr/>
        </p:nvSpPr>
        <p:spPr>
          <a:xfrm>
            <a:off x="2783306" y="4007849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Rectangle 58"/>
          <p:cNvSpPr/>
          <p:nvPr/>
        </p:nvSpPr>
        <p:spPr>
          <a:xfrm>
            <a:off x="3376864" y="4007849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Rectangle 59"/>
          <p:cNvSpPr/>
          <p:nvPr/>
        </p:nvSpPr>
        <p:spPr>
          <a:xfrm>
            <a:off x="1596190" y="4602075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Rectangle 60"/>
          <p:cNvSpPr/>
          <p:nvPr/>
        </p:nvSpPr>
        <p:spPr>
          <a:xfrm>
            <a:off x="2189748" y="4602075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Rectangle 61"/>
          <p:cNvSpPr/>
          <p:nvPr/>
        </p:nvSpPr>
        <p:spPr>
          <a:xfrm>
            <a:off x="1596190" y="5197638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Rectangle 62"/>
          <p:cNvSpPr/>
          <p:nvPr/>
        </p:nvSpPr>
        <p:spPr>
          <a:xfrm>
            <a:off x="2189748" y="5197638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Rectangle 63"/>
          <p:cNvSpPr/>
          <p:nvPr/>
        </p:nvSpPr>
        <p:spPr>
          <a:xfrm>
            <a:off x="2783306" y="4602075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Rectangle 64"/>
          <p:cNvSpPr/>
          <p:nvPr/>
        </p:nvSpPr>
        <p:spPr>
          <a:xfrm>
            <a:off x="3376864" y="4602075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Rectangle 65"/>
          <p:cNvSpPr/>
          <p:nvPr/>
        </p:nvSpPr>
        <p:spPr>
          <a:xfrm>
            <a:off x="2783306" y="5197638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Rectangle 66"/>
          <p:cNvSpPr/>
          <p:nvPr/>
        </p:nvSpPr>
        <p:spPr>
          <a:xfrm>
            <a:off x="3376864" y="5197638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Rectangle 67"/>
          <p:cNvSpPr/>
          <p:nvPr/>
        </p:nvSpPr>
        <p:spPr>
          <a:xfrm>
            <a:off x="3961065" y="3411618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Rectangle 68"/>
          <p:cNvSpPr/>
          <p:nvPr/>
        </p:nvSpPr>
        <p:spPr>
          <a:xfrm>
            <a:off x="4554623" y="3411618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" name="Rectangle 69"/>
          <p:cNvSpPr/>
          <p:nvPr/>
        </p:nvSpPr>
        <p:spPr>
          <a:xfrm>
            <a:off x="3961065" y="4007181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" name="Rectangle 70"/>
          <p:cNvSpPr/>
          <p:nvPr/>
        </p:nvSpPr>
        <p:spPr>
          <a:xfrm>
            <a:off x="4554623" y="4007181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Rectangle 71"/>
          <p:cNvSpPr/>
          <p:nvPr/>
        </p:nvSpPr>
        <p:spPr>
          <a:xfrm>
            <a:off x="5148181" y="3411618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Rectangle 72"/>
          <p:cNvSpPr/>
          <p:nvPr/>
        </p:nvSpPr>
        <p:spPr>
          <a:xfrm>
            <a:off x="5741739" y="3411618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4" name="Rectangle 73"/>
          <p:cNvSpPr/>
          <p:nvPr/>
        </p:nvSpPr>
        <p:spPr>
          <a:xfrm>
            <a:off x="5148181" y="4007181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Rectangle 74"/>
          <p:cNvSpPr/>
          <p:nvPr/>
        </p:nvSpPr>
        <p:spPr>
          <a:xfrm>
            <a:off x="5741739" y="4007181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" name="Rectangle 75"/>
          <p:cNvSpPr/>
          <p:nvPr/>
        </p:nvSpPr>
        <p:spPr>
          <a:xfrm>
            <a:off x="3961065" y="4601407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7" name="Rectangle 76"/>
          <p:cNvSpPr/>
          <p:nvPr/>
        </p:nvSpPr>
        <p:spPr>
          <a:xfrm>
            <a:off x="4554623" y="4601407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8" name="Rectangle 77"/>
          <p:cNvSpPr/>
          <p:nvPr/>
        </p:nvSpPr>
        <p:spPr>
          <a:xfrm>
            <a:off x="3961065" y="5196970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9" name="Rectangle 78"/>
          <p:cNvSpPr/>
          <p:nvPr/>
        </p:nvSpPr>
        <p:spPr>
          <a:xfrm>
            <a:off x="4554623" y="5196970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" name="Rectangle 79"/>
          <p:cNvSpPr/>
          <p:nvPr/>
        </p:nvSpPr>
        <p:spPr>
          <a:xfrm>
            <a:off x="5148181" y="4601407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" name="Rectangle 80"/>
          <p:cNvSpPr/>
          <p:nvPr/>
        </p:nvSpPr>
        <p:spPr>
          <a:xfrm>
            <a:off x="5741739" y="4601407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2" name="Rectangle 81"/>
          <p:cNvSpPr/>
          <p:nvPr/>
        </p:nvSpPr>
        <p:spPr>
          <a:xfrm>
            <a:off x="5148181" y="5196970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Rectangle 82"/>
          <p:cNvSpPr/>
          <p:nvPr/>
        </p:nvSpPr>
        <p:spPr>
          <a:xfrm>
            <a:off x="5741739" y="5196970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4" name="Picture 8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18430" y="59470"/>
            <a:ext cx="1627890" cy="2221850"/>
          </a:xfrm>
          <a:prstGeom prst="rect">
            <a:avLst/>
          </a:prstGeom>
        </p:spPr>
      </p:pic>
      <p:pic>
        <p:nvPicPr>
          <p:cNvPr id="85" name="Picture 84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2382" y="345072"/>
            <a:ext cx="1627889" cy="1188909"/>
          </a:xfrm>
          <a:prstGeom prst="rect">
            <a:avLst/>
          </a:prstGeom>
        </p:spPr>
      </p:pic>
      <p:cxnSp>
        <p:nvCxnSpPr>
          <p:cNvPr id="3" name="Straight Connector 2"/>
          <p:cNvCxnSpPr/>
          <p:nvPr/>
        </p:nvCxnSpPr>
        <p:spPr>
          <a:xfrm>
            <a:off x="2198169" y="4606216"/>
            <a:ext cx="0" cy="1187116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 flipH="1">
            <a:off x="2187843" y="5796005"/>
            <a:ext cx="1196641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 flipH="1">
            <a:off x="2198170" y="4038728"/>
            <a:ext cx="1186314" cy="583526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loud 7"/>
          <p:cNvSpPr/>
          <p:nvPr/>
        </p:nvSpPr>
        <p:spPr>
          <a:xfrm>
            <a:off x="3017519" y="3908385"/>
            <a:ext cx="1554081" cy="1998582"/>
          </a:xfrm>
          <a:prstGeom prst="cloud">
            <a:avLst/>
          </a:prstGeom>
          <a:solidFill>
            <a:schemeClr val="accent2">
              <a:lumMod val="50000"/>
            </a:schemeClr>
          </a:solidFill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9" name="Rounded Rectangular Callout 8"/>
          <p:cNvSpPr/>
          <p:nvPr/>
        </p:nvSpPr>
        <p:spPr>
          <a:xfrm>
            <a:off x="4930945" y="2478168"/>
            <a:ext cx="2917518" cy="2006800"/>
          </a:xfrm>
          <a:prstGeom prst="wedgeRoundRectCallout">
            <a:avLst>
              <a:gd name="adj1" fmla="val -1760"/>
              <a:gd name="adj2" fmla="val -105720"/>
              <a:gd name="adj3" fmla="val 16667"/>
            </a:avLst>
          </a:prstGeom>
          <a:solidFill>
            <a:schemeClr val="bg1"/>
          </a:solidFill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Hmm, triangle, square,  rectangle, pentagon.</a:t>
            </a:r>
            <a:endParaRPr lang="en-GB" sz="2800" dirty="0"/>
          </a:p>
        </p:txBody>
      </p:sp>
      <p:sp>
        <p:nvSpPr>
          <p:cNvPr id="88" name="Rounded Rectangular Callout 87"/>
          <p:cNvSpPr/>
          <p:nvPr/>
        </p:nvSpPr>
        <p:spPr>
          <a:xfrm>
            <a:off x="1854341" y="1291771"/>
            <a:ext cx="2973231" cy="2348424"/>
          </a:xfrm>
          <a:prstGeom prst="wedgeRoundRectCallout">
            <a:avLst>
              <a:gd name="adj1" fmla="val -61736"/>
              <a:gd name="adj2" fmla="val -29213"/>
              <a:gd name="adj3" fmla="val 16667"/>
            </a:avLst>
          </a:prstGeom>
          <a:solidFill>
            <a:schemeClr val="bg1"/>
          </a:solidFill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Do you think it was a triangle, a square, a rectangle or a pentagon?</a:t>
            </a:r>
          </a:p>
        </p:txBody>
      </p:sp>
      <p:cxnSp>
        <p:nvCxnSpPr>
          <p:cNvPr id="89" name="Straight Connector 88"/>
          <p:cNvCxnSpPr/>
          <p:nvPr/>
        </p:nvCxnSpPr>
        <p:spPr>
          <a:xfrm flipH="1">
            <a:off x="6163631" y="2846803"/>
            <a:ext cx="1325740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 flipH="1">
            <a:off x="5672427" y="3311260"/>
            <a:ext cx="1325740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 flipH="1">
            <a:off x="5500761" y="3732175"/>
            <a:ext cx="1654782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502473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8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596190" y="1061451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2189748" y="1061451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1596190" y="1657014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/>
          <p:cNvSpPr/>
          <p:nvPr/>
        </p:nvSpPr>
        <p:spPr>
          <a:xfrm>
            <a:off x="2189748" y="1657014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/>
          <p:cNvSpPr/>
          <p:nvPr/>
        </p:nvSpPr>
        <p:spPr>
          <a:xfrm>
            <a:off x="2783306" y="1061451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/>
          <p:cNvSpPr/>
          <p:nvPr/>
        </p:nvSpPr>
        <p:spPr>
          <a:xfrm>
            <a:off x="3376864" y="1061451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/>
          <p:cNvSpPr/>
          <p:nvPr/>
        </p:nvSpPr>
        <p:spPr>
          <a:xfrm>
            <a:off x="2783306" y="1657014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/>
          <p:cNvSpPr/>
          <p:nvPr/>
        </p:nvSpPr>
        <p:spPr>
          <a:xfrm>
            <a:off x="3376864" y="1657014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/>
          <p:cNvSpPr/>
          <p:nvPr/>
        </p:nvSpPr>
        <p:spPr>
          <a:xfrm>
            <a:off x="1596190" y="2251240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/>
          <p:cNvSpPr/>
          <p:nvPr/>
        </p:nvSpPr>
        <p:spPr>
          <a:xfrm>
            <a:off x="2189748" y="2251240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/>
          <p:cNvSpPr/>
          <p:nvPr/>
        </p:nvSpPr>
        <p:spPr>
          <a:xfrm>
            <a:off x="1596190" y="2846803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 25"/>
          <p:cNvSpPr/>
          <p:nvPr/>
        </p:nvSpPr>
        <p:spPr>
          <a:xfrm>
            <a:off x="2189748" y="2846803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83306" y="2251240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3376864" y="2251240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2783306" y="2846803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 29"/>
          <p:cNvSpPr/>
          <p:nvPr/>
        </p:nvSpPr>
        <p:spPr>
          <a:xfrm>
            <a:off x="3376864" y="2846803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 31"/>
          <p:cNvSpPr/>
          <p:nvPr/>
        </p:nvSpPr>
        <p:spPr>
          <a:xfrm>
            <a:off x="3961065" y="1060783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ectangle 36"/>
          <p:cNvSpPr/>
          <p:nvPr/>
        </p:nvSpPr>
        <p:spPr>
          <a:xfrm>
            <a:off x="4554623" y="1060783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Rectangle 37"/>
          <p:cNvSpPr/>
          <p:nvPr/>
        </p:nvSpPr>
        <p:spPr>
          <a:xfrm>
            <a:off x="3961065" y="1656346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 38"/>
          <p:cNvSpPr/>
          <p:nvPr/>
        </p:nvSpPr>
        <p:spPr>
          <a:xfrm>
            <a:off x="4554623" y="1656346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Rectangle 39"/>
          <p:cNvSpPr/>
          <p:nvPr/>
        </p:nvSpPr>
        <p:spPr>
          <a:xfrm>
            <a:off x="5148181" y="1060783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ectangle 40"/>
          <p:cNvSpPr/>
          <p:nvPr/>
        </p:nvSpPr>
        <p:spPr>
          <a:xfrm>
            <a:off x="5741739" y="1060783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Rectangle 41"/>
          <p:cNvSpPr/>
          <p:nvPr/>
        </p:nvSpPr>
        <p:spPr>
          <a:xfrm>
            <a:off x="5148181" y="1656346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Rectangle 42"/>
          <p:cNvSpPr/>
          <p:nvPr/>
        </p:nvSpPr>
        <p:spPr>
          <a:xfrm>
            <a:off x="5741739" y="1656346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Rectangle 43"/>
          <p:cNvSpPr/>
          <p:nvPr/>
        </p:nvSpPr>
        <p:spPr>
          <a:xfrm>
            <a:off x="3961065" y="2250572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Rectangle 44"/>
          <p:cNvSpPr/>
          <p:nvPr/>
        </p:nvSpPr>
        <p:spPr>
          <a:xfrm>
            <a:off x="4554623" y="2250572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Rectangle 45"/>
          <p:cNvSpPr/>
          <p:nvPr/>
        </p:nvSpPr>
        <p:spPr>
          <a:xfrm>
            <a:off x="3961065" y="2846135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Rectangle 46"/>
          <p:cNvSpPr/>
          <p:nvPr/>
        </p:nvSpPr>
        <p:spPr>
          <a:xfrm>
            <a:off x="4554623" y="2846135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 47"/>
          <p:cNvSpPr/>
          <p:nvPr/>
        </p:nvSpPr>
        <p:spPr>
          <a:xfrm>
            <a:off x="5148181" y="2250572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Rectangle 48"/>
          <p:cNvSpPr/>
          <p:nvPr/>
        </p:nvSpPr>
        <p:spPr>
          <a:xfrm>
            <a:off x="5741739" y="2250572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Rectangle 49"/>
          <p:cNvSpPr/>
          <p:nvPr/>
        </p:nvSpPr>
        <p:spPr>
          <a:xfrm>
            <a:off x="5148181" y="2846135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Rectangle 50"/>
          <p:cNvSpPr/>
          <p:nvPr/>
        </p:nvSpPr>
        <p:spPr>
          <a:xfrm>
            <a:off x="5741739" y="2846135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Rectangle 51"/>
          <p:cNvSpPr/>
          <p:nvPr/>
        </p:nvSpPr>
        <p:spPr>
          <a:xfrm>
            <a:off x="1596190" y="3412286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Rectangle 52"/>
          <p:cNvSpPr/>
          <p:nvPr/>
        </p:nvSpPr>
        <p:spPr>
          <a:xfrm>
            <a:off x="2189748" y="3412286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Rectangle 53"/>
          <p:cNvSpPr/>
          <p:nvPr/>
        </p:nvSpPr>
        <p:spPr>
          <a:xfrm>
            <a:off x="1596190" y="4007849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Rectangle 54"/>
          <p:cNvSpPr/>
          <p:nvPr/>
        </p:nvSpPr>
        <p:spPr>
          <a:xfrm>
            <a:off x="2189748" y="4007849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Rectangle 55"/>
          <p:cNvSpPr/>
          <p:nvPr/>
        </p:nvSpPr>
        <p:spPr>
          <a:xfrm>
            <a:off x="2783306" y="3412286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Rectangle 56"/>
          <p:cNvSpPr/>
          <p:nvPr/>
        </p:nvSpPr>
        <p:spPr>
          <a:xfrm>
            <a:off x="3376864" y="3412286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Rectangle 57"/>
          <p:cNvSpPr/>
          <p:nvPr/>
        </p:nvSpPr>
        <p:spPr>
          <a:xfrm>
            <a:off x="2783306" y="4007849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Rectangle 58"/>
          <p:cNvSpPr/>
          <p:nvPr/>
        </p:nvSpPr>
        <p:spPr>
          <a:xfrm>
            <a:off x="3376864" y="4007849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Rectangle 59"/>
          <p:cNvSpPr/>
          <p:nvPr/>
        </p:nvSpPr>
        <p:spPr>
          <a:xfrm>
            <a:off x="1596190" y="4602075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Rectangle 60"/>
          <p:cNvSpPr/>
          <p:nvPr/>
        </p:nvSpPr>
        <p:spPr>
          <a:xfrm>
            <a:off x="2189748" y="4602075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Rectangle 61"/>
          <p:cNvSpPr/>
          <p:nvPr/>
        </p:nvSpPr>
        <p:spPr>
          <a:xfrm>
            <a:off x="1596190" y="5197638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Rectangle 62"/>
          <p:cNvSpPr/>
          <p:nvPr/>
        </p:nvSpPr>
        <p:spPr>
          <a:xfrm>
            <a:off x="2189748" y="5197638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Rectangle 63"/>
          <p:cNvSpPr/>
          <p:nvPr/>
        </p:nvSpPr>
        <p:spPr>
          <a:xfrm>
            <a:off x="2783306" y="4602075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Rectangle 64"/>
          <p:cNvSpPr/>
          <p:nvPr/>
        </p:nvSpPr>
        <p:spPr>
          <a:xfrm>
            <a:off x="3376864" y="4602075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Rectangle 65"/>
          <p:cNvSpPr/>
          <p:nvPr/>
        </p:nvSpPr>
        <p:spPr>
          <a:xfrm>
            <a:off x="2783306" y="5197638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Rectangle 66"/>
          <p:cNvSpPr/>
          <p:nvPr/>
        </p:nvSpPr>
        <p:spPr>
          <a:xfrm>
            <a:off x="3376864" y="5197638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Rectangle 67"/>
          <p:cNvSpPr/>
          <p:nvPr/>
        </p:nvSpPr>
        <p:spPr>
          <a:xfrm>
            <a:off x="3961065" y="3411618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Rectangle 68"/>
          <p:cNvSpPr/>
          <p:nvPr/>
        </p:nvSpPr>
        <p:spPr>
          <a:xfrm>
            <a:off x="4554623" y="3411618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" name="Rectangle 69"/>
          <p:cNvSpPr/>
          <p:nvPr/>
        </p:nvSpPr>
        <p:spPr>
          <a:xfrm>
            <a:off x="3961065" y="4007181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" name="Rectangle 70"/>
          <p:cNvSpPr/>
          <p:nvPr/>
        </p:nvSpPr>
        <p:spPr>
          <a:xfrm>
            <a:off x="4554623" y="4007181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Rectangle 71"/>
          <p:cNvSpPr/>
          <p:nvPr/>
        </p:nvSpPr>
        <p:spPr>
          <a:xfrm>
            <a:off x="5148181" y="3411618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Rectangle 72"/>
          <p:cNvSpPr/>
          <p:nvPr/>
        </p:nvSpPr>
        <p:spPr>
          <a:xfrm>
            <a:off x="5741739" y="3411618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4" name="Rectangle 73"/>
          <p:cNvSpPr/>
          <p:nvPr/>
        </p:nvSpPr>
        <p:spPr>
          <a:xfrm>
            <a:off x="5148181" y="4007181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Rectangle 74"/>
          <p:cNvSpPr/>
          <p:nvPr/>
        </p:nvSpPr>
        <p:spPr>
          <a:xfrm>
            <a:off x="5741739" y="4007181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" name="Rectangle 75"/>
          <p:cNvSpPr/>
          <p:nvPr/>
        </p:nvSpPr>
        <p:spPr>
          <a:xfrm>
            <a:off x="3961065" y="4601407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7" name="Rectangle 76"/>
          <p:cNvSpPr/>
          <p:nvPr/>
        </p:nvSpPr>
        <p:spPr>
          <a:xfrm>
            <a:off x="4554623" y="4601407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8" name="Rectangle 77"/>
          <p:cNvSpPr/>
          <p:nvPr/>
        </p:nvSpPr>
        <p:spPr>
          <a:xfrm>
            <a:off x="3961065" y="5196970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9" name="Rectangle 78"/>
          <p:cNvSpPr/>
          <p:nvPr/>
        </p:nvSpPr>
        <p:spPr>
          <a:xfrm>
            <a:off x="4554623" y="5196970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" name="Rectangle 79"/>
          <p:cNvSpPr/>
          <p:nvPr/>
        </p:nvSpPr>
        <p:spPr>
          <a:xfrm>
            <a:off x="5148181" y="4601407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" name="Rectangle 80"/>
          <p:cNvSpPr/>
          <p:nvPr/>
        </p:nvSpPr>
        <p:spPr>
          <a:xfrm>
            <a:off x="5741739" y="4601407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2" name="Rectangle 81"/>
          <p:cNvSpPr/>
          <p:nvPr/>
        </p:nvSpPr>
        <p:spPr>
          <a:xfrm>
            <a:off x="5148181" y="5196970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Rectangle 82"/>
          <p:cNvSpPr/>
          <p:nvPr/>
        </p:nvSpPr>
        <p:spPr>
          <a:xfrm>
            <a:off x="5741739" y="5196970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4" name="Picture 8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18430" y="59470"/>
            <a:ext cx="1627890" cy="2221850"/>
          </a:xfrm>
          <a:prstGeom prst="rect">
            <a:avLst/>
          </a:prstGeom>
        </p:spPr>
      </p:pic>
      <p:pic>
        <p:nvPicPr>
          <p:cNvPr id="85" name="Picture 84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2382" y="345072"/>
            <a:ext cx="1627889" cy="1188909"/>
          </a:xfrm>
          <a:prstGeom prst="rect">
            <a:avLst/>
          </a:prstGeom>
        </p:spPr>
      </p:pic>
      <p:cxnSp>
        <p:nvCxnSpPr>
          <p:cNvPr id="3" name="Straight Connector 2"/>
          <p:cNvCxnSpPr/>
          <p:nvPr/>
        </p:nvCxnSpPr>
        <p:spPr>
          <a:xfrm>
            <a:off x="2198169" y="4606216"/>
            <a:ext cx="0" cy="1187116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 flipH="1">
            <a:off x="2187843" y="5796005"/>
            <a:ext cx="1196641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 flipH="1">
            <a:off x="2198170" y="4038728"/>
            <a:ext cx="1186314" cy="583526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ounded Rectangular Callout 8"/>
          <p:cNvSpPr/>
          <p:nvPr/>
        </p:nvSpPr>
        <p:spPr>
          <a:xfrm>
            <a:off x="4930945" y="2478168"/>
            <a:ext cx="2917518" cy="2006800"/>
          </a:xfrm>
          <a:prstGeom prst="wedgeRoundRectCallout">
            <a:avLst>
              <a:gd name="adj1" fmla="val -1760"/>
              <a:gd name="adj2" fmla="val -105720"/>
              <a:gd name="adj3" fmla="val 16667"/>
            </a:avLst>
          </a:prstGeom>
          <a:solidFill>
            <a:schemeClr val="bg1"/>
          </a:solidFill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Hmm, triangle, square,  rectangle, pentagon.</a:t>
            </a:r>
            <a:endParaRPr lang="en-GB" sz="2800" dirty="0"/>
          </a:p>
        </p:txBody>
      </p:sp>
      <p:sp>
        <p:nvSpPr>
          <p:cNvPr id="88" name="Rounded Rectangular Callout 87"/>
          <p:cNvSpPr/>
          <p:nvPr/>
        </p:nvSpPr>
        <p:spPr>
          <a:xfrm>
            <a:off x="1854341" y="1291771"/>
            <a:ext cx="2973231" cy="2348424"/>
          </a:xfrm>
          <a:prstGeom prst="wedgeRoundRectCallout">
            <a:avLst>
              <a:gd name="adj1" fmla="val -61736"/>
              <a:gd name="adj2" fmla="val -29213"/>
              <a:gd name="adj3" fmla="val 16667"/>
            </a:avLst>
          </a:prstGeom>
          <a:solidFill>
            <a:schemeClr val="bg1"/>
          </a:solidFill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Do you think it was a triangle, a square, a rectangle or a pentagon?</a:t>
            </a:r>
          </a:p>
        </p:txBody>
      </p:sp>
      <p:cxnSp>
        <p:nvCxnSpPr>
          <p:cNvPr id="89" name="Straight Connector 88"/>
          <p:cNvCxnSpPr/>
          <p:nvPr/>
        </p:nvCxnSpPr>
        <p:spPr>
          <a:xfrm flipH="1">
            <a:off x="6163631" y="2846803"/>
            <a:ext cx="1325740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 flipH="1">
            <a:off x="5672427" y="3311260"/>
            <a:ext cx="1325740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 flipH="1">
            <a:off x="5500761" y="3732175"/>
            <a:ext cx="1654782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>
            <a:off x="3359887" y="4038728"/>
            <a:ext cx="584201" cy="119896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 flipH="1">
            <a:off x="3359887" y="5237688"/>
            <a:ext cx="615214" cy="577547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Cloud 91"/>
          <p:cNvSpPr/>
          <p:nvPr/>
        </p:nvSpPr>
        <p:spPr>
          <a:xfrm>
            <a:off x="3017519" y="3908385"/>
            <a:ext cx="1554081" cy="1998582"/>
          </a:xfrm>
          <a:prstGeom prst="cloud">
            <a:avLst/>
          </a:prstGeom>
          <a:solidFill>
            <a:schemeClr val="accent2">
              <a:lumMod val="50000"/>
            </a:schemeClr>
          </a:solidFill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06226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cs typeface="Calibri" panose="020F0502020204030204" pitchFamily="34" charset="0"/>
              </a:rPr>
              <a:t>Have a go at the questions on the worksheet.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822426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08065" y="373828"/>
            <a:ext cx="7996844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Is it a square?</a:t>
            </a: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36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600" dirty="0">
                <a:latin typeface="Comic Sans MS" panose="030F0702030302020204" pitchFamily="66" charset="0"/>
                <a:cs typeface="Calibri" panose="020F0502020204030204" pitchFamily="34" charset="0"/>
              </a:rPr>
              <a:t>		</a:t>
            </a:r>
            <a:r>
              <a:rPr lang="en-GB" sz="3600" dirty="0">
                <a:solidFill>
                  <a:schemeClr val="accent6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1)</a:t>
            </a: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36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600" dirty="0">
                <a:latin typeface="Comic Sans MS" panose="030F0702030302020204" pitchFamily="66" charset="0"/>
                <a:cs typeface="Calibri" panose="020F0502020204030204" pitchFamily="34" charset="0"/>
              </a:rPr>
              <a:t>		</a:t>
            </a:r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2)</a:t>
            </a: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36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600" dirty="0">
                <a:latin typeface="Comic Sans MS" panose="030F0702030302020204" pitchFamily="66" charset="0"/>
                <a:cs typeface="Calibri" panose="020F0502020204030204" pitchFamily="34" charset="0"/>
              </a:rPr>
              <a:t>		</a:t>
            </a:r>
            <a:r>
              <a:rPr lang="en-GB" sz="3600" dirty="0">
                <a:solidFill>
                  <a:schemeClr val="accent2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3)</a:t>
            </a: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36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600" dirty="0">
                <a:latin typeface="Comic Sans MS" panose="030F0702030302020204" pitchFamily="66" charset="0"/>
                <a:cs typeface="Calibri" panose="020F0502020204030204" pitchFamily="34" charset="0"/>
              </a:rPr>
              <a:t>		</a:t>
            </a:r>
            <a:r>
              <a:rPr lang="en-GB" sz="3600" dirty="0">
                <a:solidFill>
                  <a:srgbClr val="00B0F0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4)</a:t>
            </a: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4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ea typeface="+mn-ea"/>
            </a:endParaRPr>
          </a:p>
        </p:txBody>
      </p:sp>
      <p:sp>
        <p:nvSpPr>
          <p:cNvPr id="2" name="Rectangle 1"/>
          <p:cNvSpPr/>
          <p:nvPr/>
        </p:nvSpPr>
        <p:spPr>
          <a:xfrm rot="1013226" flipH="1">
            <a:off x="2002989" y="1662549"/>
            <a:ext cx="236670" cy="236670"/>
          </a:xfrm>
          <a:prstGeom prst="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/>
          <p:cNvSpPr/>
          <p:nvPr/>
        </p:nvSpPr>
        <p:spPr>
          <a:xfrm rot="4204208" flipH="1">
            <a:off x="2965792" y="2130619"/>
            <a:ext cx="1438735" cy="1438735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 25"/>
          <p:cNvSpPr/>
          <p:nvPr/>
        </p:nvSpPr>
        <p:spPr>
          <a:xfrm rot="2782559" flipH="1">
            <a:off x="3588868" y="4496181"/>
            <a:ext cx="1035238" cy="1035236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  <a:ln w="38100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ounded Rectangle 23"/>
          <p:cNvSpPr/>
          <p:nvPr/>
        </p:nvSpPr>
        <p:spPr>
          <a:xfrm>
            <a:off x="1899246" y="3538789"/>
            <a:ext cx="1052151" cy="1052151"/>
          </a:xfrm>
          <a:prstGeom prst="roundRect">
            <a:avLst>
              <a:gd name="adj" fmla="val 27340"/>
            </a:avLst>
          </a:prstGeom>
          <a:solidFill>
            <a:schemeClr val="accent2"/>
          </a:solidFill>
          <a:ln w="38100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802404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08065" y="373828"/>
            <a:ext cx="7996844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Is it a square?</a:t>
            </a: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36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600" dirty="0">
                <a:latin typeface="Comic Sans MS" panose="030F0702030302020204" pitchFamily="66" charset="0"/>
                <a:cs typeface="Calibri" panose="020F0502020204030204" pitchFamily="34" charset="0"/>
              </a:rPr>
              <a:t>		</a:t>
            </a:r>
            <a:r>
              <a:rPr lang="en-GB" sz="3600" dirty="0">
                <a:solidFill>
                  <a:schemeClr val="accent6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1)</a:t>
            </a: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36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600" dirty="0">
                <a:latin typeface="Comic Sans MS" panose="030F0702030302020204" pitchFamily="66" charset="0"/>
                <a:cs typeface="Calibri" panose="020F0502020204030204" pitchFamily="34" charset="0"/>
              </a:rPr>
              <a:t>		</a:t>
            </a:r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2)</a:t>
            </a: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36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600" dirty="0">
                <a:latin typeface="Comic Sans MS" panose="030F0702030302020204" pitchFamily="66" charset="0"/>
                <a:cs typeface="Calibri" panose="020F0502020204030204" pitchFamily="34" charset="0"/>
              </a:rPr>
              <a:t>		</a:t>
            </a:r>
            <a:r>
              <a:rPr lang="en-GB" sz="3600" dirty="0">
                <a:solidFill>
                  <a:schemeClr val="accent2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3)</a:t>
            </a: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36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600" dirty="0">
                <a:latin typeface="Comic Sans MS" panose="030F0702030302020204" pitchFamily="66" charset="0"/>
                <a:cs typeface="Calibri" panose="020F0502020204030204" pitchFamily="34" charset="0"/>
              </a:rPr>
              <a:t>		</a:t>
            </a:r>
            <a:r>
              <a:rPr lang="en-GB" sz="3600" dirty="0">
                <a:solidFill>
                  <a:srgbClr val="00B0F0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4)</a:t>
            </a: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4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ea typeface="+mn-ea"/>
            </a:endParaRPr>
          </a:p>
        </p:txBody>
      </p:sp>
      <p:sp>
        <p:nvSpPr>
          <p:cNvPr id="2" name="Rectangle 1"/>
          <p:cNvSpPr/>
          <p:nvPr/>
        </p:nvSpPr>
        <p:spPr>
          <a:xfrm rot="1013226" flipH="1">
            <a:off x="2002989" y="1662549"/>
            <a:ext cx="236670" cy="236670"/>
          </a:xfrm>
          <a:prstGeom prst="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2580277" y="1227216"/>
            <a:ext cx="352244" cy="660313"/>
          </a:xfrm>
          <a:prstGeom prst="corner">
            <a:avLst>
              <a:gd name="adj1" fmla="val 19858"/>
              <a:gd name="adj2" fmla="val 21398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4662179" y="2208515"/>
            <a:ext cx="352244" cy="660313"/>
          </a:xfrm>
          <a:prstGeom prst="corner">
            <a:avLst>
              <a:gd name="adj1" fmla="val 19858"/>
              <a:gd name="adj2" fmla="val 21398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/>
          <p:cNvSpPr/>
          <p:nvPr/>
        </p:nvSpPr>
        <p:spPr>
          <a:xfrm rot="4204208" flipH="1">
            <a:off x="2965792" y="2130619"/>
            <a:ext cx="1438735" cy="1438735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 25"/>
          <p:cNvSpPr/>
          <p:nvPr/>
        </p:nvSpPr>
        <p:spPr>
          <a:xfrm rot="2782559" flipH="1">
            <a:off x="3588868" y="4496181"/>
            <a:ext cx="1035238" cy="1035236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  <a:ln w="38100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ounded Rectangle 23"/>
          <p:cNvSpPr/>
          <p:nvPr/>
        </p:nvSpPr>
        <p:spPr>
          <a:xfrm>
            <a:off x="1899246" y="3538789"/>
            <a:ext cx="1052151" cy="1052151"/>
          </a:xfrm>
          <a:prstGeom prst="roundRect">
            <a:avLst>
              <a:gd name="adj" fmla="val 27340"/>
            </a:avLst>
          </a:prstGeom>
          <a:solidFill>
            <a:schemeClr val="accent2"/>
          </a:solidFill>
          <a:ln w="38100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Cross 9">
            <a:extLst>
              <a:ext uri="{FF2B5EF4-FFF2-40B4-BE49-F238E27FC236}">
                <a16:creationId xmlns:a16="http://schemas.microsoft.com/office/drawing/2014/main" id="{E7371F2E-6A80-7640-8F2A-5A9E3EE7416E}"/>
              </a:ext>
            </a:extLst>
          </p:cNvPr>
          <p:cNvSpPr/>
          <p:nvPr/>
        </p:nvSpPr>
        <p:spPr>
          <a:xfrm rot="2689915">
            <a:off x="2995260" y="3801478"/>
            <a:ext cx="596622" cy="587324"/>
          </a:xfrm>
          <a:prstGeom prst="plus">
            <a:avLst>
              <a:gd name="adj" fmla="val 42546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5022753" y="4744476"/>
            <a:ext cx="352244" cy="660313"/>
          </a:xfrm>
          <a:prstGeom prst="corner">
            <a:avLst>
              <a:gd name="adj1" fmla="val 19858"/>
              <a:gd name="adj2" fmla="val 21398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20290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9" grpId="0" animBg="1"/>
      <p:bldP spid="10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/>
    </mc:Choice>
    <mc:Fallback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596190" y="1061451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2189748" y="1061451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1596190" y="1657014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/>
          <p:cNvSpPr/>
          <p:nvPr/>
        </p:nvSpPr>
        <p:spPr>
          <a:xfrm>
            <a:off x="2189748" y="1657014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/>
          <p:cNvSpPr/>
          <p:nvPr/>
        </p:nvSpPr>
        <p:spPr>
          <a:xfrm>
            <a:off x="2783306" y="1061451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/>
          <p:cNvSpPr/>
          <p:nvPr/>
        </p:nvSpPr>
        <p:spPr>
          <a:xfrm>
            <a:off x="3376864" y="1061451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/>
          <p:cNvSpPr/>
          <p:nvPr/>
        </p:nvSpPr>
        <p:spPr>
          <a:xfrm>
            <a:off x="2783306" y="1657014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/>
          <p:cNvSpPr/>
          <p:nvPr/>
        </p:nvSpPr>
        <p:spPr>
          <a:xfrm>
            <a:off x="3376864" y="1657014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/>
          <p:cNvSpPr/>
          <p:nvPr/>
        </p:nvSpPr>
        <p:spPr>
          <a:xfrm>
            <a:off x="1596190" y="2251240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/>
          <p:cNvSpPr/>
          <p:nvPr/>
        </p:nvSpPr>
        <p:spPr>
          <a:xfrm>
            <a:off x="2189748" y="2251240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/>
          <p:cNvSpPr/>
          <p:nvPr/>
        </p:nvSpPr>
        <p:spPr>
          <a:xfrm>
            <a:off x="1596190" y="2846803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 25"/>
          <p:cNvSpPr/>
          <p:nvPr/>
        </p:nvSpPr>
        <p:spPr>
          <a:xfrm>
            <a:off x="2189748" y="2846803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83306" y="2251240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3376864" y="2251240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2783306" y="2846803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 29"/>
          <p:cNvSpPr/>
          <p:nvPr/>
        </p:nvSpPr>
        <p:spPr>
          <a:xfrm>
            <a:off x="3376864" y="2846803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 31"/>
          <p:cNvSpPr/>
          <p:nvPr/>
        </p:nvSpPr>
        <p:spPr>
          <a:xfrm>
            <a:off x="3961065" y="1060783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ectangle 36"/>
          <p:cNvSpPr/>
          <p:nvPr/>
        </p:nvSpPr>
        <p:spPr>
          <a:xfrm>
            <a:off x="4554623" y="1060783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Rectangle 37"/>
          <p:cNvSpPr/>
          <p:nvPr/>
        </p:nvSpPr>
        <p:spPr>
          <a:xfrm>
            <a:off x="3961065" y="1656346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 38"/>
          <p:cNvSpPr/>
          <p:nvPr/>
        </p:nvSpPr>
        <p:spPr>
          <a:xfrm>
            <a:off x="4554623" y="1656346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Rectangle 39"/>
          <p:cNvSpPr/>
          <p:nvPr/>
        </p:nvSpPr>
        <p:spPr>
          <a:xfrm>
            <a:off x="5148181" y="1060783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ectangle 40"/>
          <p:cNvSpPr/>
          <p:nvPr/>
        </p:nvSpPr>
        <p:spPr>
          <a:xfrm>
            <a:off x="5741739" y="1060783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Rectangle 41"/>
          <p:cNvSpPr/>
          <p:nvPr/>
        </p:nvSpPr>
        <p:spPr>
          <a:xfrm>
            <a:off x="5148181" y="1656346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Rectangle 42"/>
          <p:cNvSpPr/>
          <p:nvPr/>
        </p:nvSpPr>
        <p:spPr>
          <a:xfrm>
            <a:off x="5741739" y="1656346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Rectangle 43"/>
          <p:cNvSpPr/>
          <p:nvPr/>
        </p:nvSpPr>
        <p:spPr>
          <a:xfrm>
            <a:off x="3961065" y="2250572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Rectangle 44"/>
          <p:cNvSpPr/>
          <p:nvPr/>
        </p:nvSpPr>
        <p:spPr>
          <a:xfrm>
            <a:off x="4554623" y="2250572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Rectangle 45"/>
          <p:cNvSpPr/>
          <p:nvPr/>
        </p:nvSpPr>
        <p:spPr>
          <a:xfrm>
            <a:off x="3961065" y="2846135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Rectangle 46"/>
          <p:cNvSpPr/>
          <p:nvPr/>
        </p:nvSpPr>
        <p:spPr>
          <a:xfrm>
            <a:off x="4554623" y="2846135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 47"/>
          <p:cNvSpPr/>
          <p:nvPr/>
        </p:nvSpPr>
        <p:spPr>
          <a:xfrm>
            <a:off x="5148181" y="2250572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Rectangle 48"/>
          <p:cNvSpPr/>
          <p:nvPr/>
        </p:nvSpPr>
        <p:spPr>
          <a:xfrm>
            <a:off x="5741739" y="2250572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Rectangle 49"/>
          <p:cNvSpPr/>
          <p:nvPr/>
        </p:nvSpPr>
        <p:spPr>
          <a:xfrm>
            <a:off x="5148181" y="2846135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Rectangle 50"/>
          <p:cNvSpPr/>
          <p:nvPr/>
        </p:nvSpPr>
        <p:spPr>
          <a:xfrm>
            <a:off x="5741739" y="2846135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Rectangle 51"/>
          <p:cNvSpPr/>
          <p:nvPr/>
        </p:nvSpPr>
        <p:spPr>
          <a:xfrm>
            <a:off x="1596190" y="3412286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Rectangle 52"/>
          <p:cNvSpPr/>
          <p:nvPr/>
        </p:nvSpPr>
        <p:spPr>
          <a:xfrm>
            <a:off x="2189748" y="3412286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Rectangle 53"/>
          <p:cNvSpPr/>
          <p:nvPr/>
        </p:nvSpPr>
        <p:spPr>
          <a:xfrm>
            <a:off x="1596190" y="4007849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Rectangle 54"/>
          <p:cNvSpPr/>
          <p:nvPr/>
        </p:nvSpPr>
        <p:spPr>
          <a:xfrm>
            <a:off x="2189748" y="4007849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Rectangle 55"/>
          <p:cNvSpPr/>
          <p:nvPr/>
        </p:nvSpPr>
        <p:spPr>
          <a:xfrm>
            <a:off x="2783306" y="3412286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Rectangle 56"/>
          <p:cNvSpPr/>
          <p:nvPr/>
        </p:nvSpPr>
        <p:spPr>
          <a:xfrm>
            <a:off x="3376864" y="3412286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Rectangle 57"/>
          <p:cNvSpPr/>
          <p:nvPr/>
        </p:nvSpPr>
        <p:spPr>
          <a:xfrm>
            <a:off x="2783306" y="4007849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Rectangle 58"/>
          <p:cNvSpPr/>
          <p:nvPr/>
        </p:nvSpPr>
        <p:spPr>
          <a:xfrm>
            <a:off x="3376864" y="4007849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Rectangle 59"/>
          <p:cNvSpPr/>
          <p:nvPr/>
        </p:nvSpPr>
        <p:spPr>
          <a:xfrm>
            <a:off x="1596190" y="4602075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Rectangle 60"/>
          <p:cNvSpPr/>
          <p:nvPr/>
        </p:nvSpPr>
        <p:spPr>
          <a:xfrm>
            <a:off x="2189748" y="4602075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Rectangle 61"/>
          <p:cNvSpPr/>
          <p:nvPr/>
        </p:nvSpPr>
        <p:spPr>
          <a:xfrm>
            <a:off x="1596190" y="5197638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Rectangle 62"/>
          <p:cNvSpPr/>
          <p:nvPr/>
        </p:nvSpPr>
        <p:spPr>
          <a:xfrm>
            <a:off x="2189748" y="5197638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Rectangle 63"/>
          <p:cNvSpPr/>
          <p:nvPr/>
        </p:nvSpPr>
        <p:spPr>
          <a:xfrm>
            <a:off x="2783306" y="4602075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Rectangle 64"/>
          <p:cNvSpPr/>
          <p:nvPr/>
        </p:nvSpPr>
        <p:spPr>
          <a:xfrm>
            <a:off x="3376864" y="4602075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Rectangle 65"/>
          <p:cNvSpPr/>
          <p:nvPr/>
        </p:nvSpPr>
        <p:spPr>
          <a:xfrm>
            <a:off x="2783306" y="5197638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Rectangle 66"/>
          <p:cNvSpPr/>
          <p:nvPr/>
        </p:nvSpPr>
        <p:spPr>
          <a:xfrm>
            <a:off x="3376864" y="5197638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Rectangle 67"/>
          <p:cNvSpPr/>
          <p:nvPr/>
        </p:nvSpPr>
        <p:spPr>
          <a:xfrm>
            <a:off x="3961065" y="3411618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Rectangle 68"/>
          <p:cNvSpPr/>
          <p:nvPr/>
        </p:nvSpPr>
        <p:spPr>
          <a:xfrm>
            <a:off x="4554623" y="3411618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" name="Rectangle 69"/>
          <p:cNvSpPr/>
          <p:nvPr/>
        </p:nvSpPr>
        <p:spPr>
          <a:xfrm>
            <a:off x="3961065" y="4007181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" name="Rectangle 70"/>
          <p:cNvSpPr/>
          <p:nvPr/>
        </p:nvSpPr>
        <p:spPr>
          <a:xfrm>
            <a:off x="4554623" y="4007181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Rectangle 71"/>
          <p:cNvSpPr/>
          <p:nvPr/>
        </p:nvSpPr>
        <p:spPr>
          <a:xfrm>
            <a:off x="5148181" y="3411618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Rectangle 72"/>
          <p:cNvSpPr/>
          <p:nvPr/>
        </p:nvSpPr>
        <p:spPr>
          <a:xfrm>
            <a:off x="5741739" y="3411618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4" name="Rectangle 73"/>
          <p:cNvSpPr/>
          <p:nvPr/>
        </p:nvSpPr>
        <p:spPr>
          <a:xfrm>
            <a:off x="5148181" y="4007181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Rectangle 74"/>
          <p:cNvSpPr/>
          <p:nvPr/>
        </p:nvSpPr>
        <p:spPr>
          <a:xfrm>
            <a:off x="5741739" y="4007181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" name="Rectangle 75"/>
          <p:cNvSpPr/>
          <p:nvPr/>
        </p:nvSpPr>
        <p:spPr>
          <a:xfrm>
            <a:off x="3961065" y="4601407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7" name="Rectangle 76"/>
          <p:cNvSpPr/>
          <p:nvPr/>
        </p:nvSpPr>
        <p:spPr>
          <a:xfrm>
            <a:off x="4554623" y="4601407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8" name="Rectangle 77"/>
          <p:cNvSpPr/>
          <p:nvPr/>
        </p:nvSpPr>
        <p:spPr>
          <a:xfrm>
            <a:off x="3961065" y="5196970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9" name="Rectangle 78"/>
          <p:cNvSpPr/>
          <p:nvPr/>
        </p:nvSpPr>
        <p:spPr>
          <a:xfrm>
            <a:off x="4554623" y="5196970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" name="Rectangle 79"/>
          <p:cNvSpPr/>
          <p:nvPr/>
        </p:nvSpPr>
        <p:spPr>
          <a:xfrm>
            <a:off x="5148181" y="4601407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" name="Rectangle 80"/>
          <p:cNvSpPr/>
          <p:nvPr/>
        </p:nvSpPr>
        <p:spPr>
          <a:xfrm>
            <a:off x="5741739" y="4601407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2" name="Rectangle 81"/>
          <p:cNvSpPr/>
          <p:nvPr/>
        </p:nvSpPr>
        <p:spPr>
          <a:xfrm>
            <a:off x="5148181" y="5196970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Rectangle 82"/>
          <p:cNvSpPr/>
          <p:nvPr/>
        </p:nvSpPr>
        <p:spPr>
          <a:xfrm>
            <a:off x="5741739" y="5196970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4" name="Picture 8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18430" y="59470"/>
            <a:ext cx="1627890" cy="2221850"/>
          </a:xfrm>
          <a:prstGeom prst="rect">
            <a:avLst/>
          </a:prstGeom>
        </p:spPr>
      </p:pic>
      <p:pic>
        <p:nvPicPr>
          <p:cNvPr id="85" name="Picture 84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2382" y="345072"/>
            <a:ext cx="1627889" cy="1188909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5157538" y="1669045"/>
            <a:ext cx="1168402" cy="596231"/>
          </a:xfrm>
          <a:prstGeom prst="rect">
            <a:avLst/>
          </a:prstGeom>
          <a:noFill/>
          <a:ln w="571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" name="Rectangle 85"/>
          <p:cNvSpPr/>
          <p:nvPr/>
        </p:nvSpPr>
        <p:spPr>
          <a:xfrm>
            <a:off x="1624261" y="2263270"/>
            <a:ext cx="1159046" cy="3527258"/>
          </a:xfrm>
          <a:prstGeom prst="rect">
            <a:avLst/>
          </a:pr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1596190" y="293195"/>
            <a:ext cx="47297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600" dirty="0">
                <a:latin typeface="Comic Sans MS" panose="030F0702030302020204" pitchFamily="66" charset="0"/>
                <a:cs typeface="Calibri" panose="020F0502020204030204" pitchFamily="34" charset="0"/>
              </a:rPr>
              <a:t>Rectangles</a:t>
            </a:r>
            <a:endParaRPr lang="en-GB" sz="36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596190" y="1061451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2189748" y="1061451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1596190" y="1657014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/>
          <p:cNvSpPr/>
          <p:nvPr/>
        </p:nvSpPr>
        <p:spPr>
          <a:xfrm>
            <a:off x="2189748" y="1657014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/>
          <p:cNvSpPr/>
          <p:nvPr/>
        </p:nvSpPr>
        <p:spPr>
          <a:xfrm>
            <a:off x="2783306" y="1061451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/>
          <p:cNvSpPr/>
          <p:nvPr/>
        </p:nvSpPr>
        <p:spPr>
          <a:xfrm>
            <a:off x="3376864" y="1061451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/>
          <p:cNvSpPr/>
          <p:nvPr/>
        </p:nvSpPr>
        <p:spPr>
          <a:xfrm>
            <a:off x="2783306" y="1657014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/>
          <p:cNvSpPr/>
          <p:nvPr/>
        </p:nvSpPr>
        <p:spPr>
          <a:xfrm>
            <a:off x="3376864" y="1657014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/>
          <p:cNvSpPr/>
          <p:nvPr/>
        </p:nvSpPr>
        <p:spPr>
          <a:xfrm>
            <a:off x="1596190" y="2251240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/>
          <p:cNvSpPr/>
          <p:nvPr/>
        </p:nvSpPr>
        <p:spPr>
          <a:xfrm>
            <a:off x="2189748" y="2251240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/>
          <p:cNvSpPr/>
          <p:nvPr/>
        </p:nvSpPr>
        <p:spPr>
          <a:xfrm>
            <a:off x="1596190" y="2846803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 25"/>
          <p:cNvSpPr/>
          <p:nvPr/>
        </p:nvSpPr>
        <p:spPr>
          <a:xfrm>
            <a:off x="2189748" y="2846803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83306" y="2251240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3376864" y="2251240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2783306" y="2846803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 29"/>
          <p:cNvSpPr/>
          <p:nvPr/>
        </p:nvSpPr>
        <p:spPr>
          <a:xfrm>
            <a:off x="3376864" y="2846803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 31"/>
          <p:cNvSpPr/>
          <p:nvPr/>
        </p:nvSpPr>
        <p:spPr>
          <a:xfrm>
            <a:off x="3961065" y="1060783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ectangle 36"/>
          <p:cNvSpPr/>
          <p:nvPr/>
        </p:nvSpPr>
        <p:spPr>
          <a:xfrm>
            <a:off x="4554623" y="1060783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Rectangle 37"/>
          <p:cNvSpPr/>
          <p:nvPr/>
        </p:nvSpPr>
        <p:spPr>
          <a:xfrm>
            <a:off x="3961065" y="1656346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 38"/>
          <p:cNvSpPr/>
          <p:nvPr/>
        </p:nvSpPr>
        <p:spPr>
          <a:xfrm>
            <a:off x="4554623" y="1656346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Rectangle 39"/>
          <p:cNvSpPr/>
          <p:nvPr/>
        </p:nvSpPr>
        <p:spPr>
          <a:xfrm>
            <a:off x="5148181" y="1060783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ectangle 40"/>
          <p:cNvSpPr/>
          <p:nvPr/>
        </p:nvSpPr>
        <p:spPr>
          <a:xfrm>
            <a:off x="5741739" y="1060783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Rectangle 41"/>
          <p:cNvSpPr/>
          <p:nvPr/>
        </p:nvSpPr>
        <p:spPr>
          <a:xfrm>
            <a:off x="5148181" y="1656346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Rectangle 42"/>
          <p:cNvSpPr/>
          <p:nvPr/>
        </p:nvSpPr>
        <p:spPr>
          <a:xfrm>
            <a:off x="5741739" y="1656346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Rectangle 43"/>
          <p:cNvSpPr/>
          <p:nvPr/>
        </p:nvSpPr>
        <p:spPr>
          <a:xfrm>
            <a:off x="3961065" y="2250572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Rectangle 44"/>
          <p:cNvSpPr/>
          <p:nvPr/>
        </p:nvSpPr>
        <p:spPr>
          <a:xfrm>
            <a:off x="4554623" y="2250572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Rectangle 45"/>
          <p:cNvSpPr/>
          <p:nvPr/>
        </p:nvSpPr>
        <p:spPr>
          <a:xfrm>
            <a:off x="3961065" y="2846135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Rectangle 46"/>
          <p:cNvSpPr/>
          <p:nvPr/>
        </p:nvSpPr>
        <p:spPr>
          <a:xfrm>
            <a:off x="4554623" y="2846135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 47"/>
          <p:cNvSpPr/>
          <p:nvPr/>
        </p:nvSpPr>
        <p:spPr>
          <a:xfrm>
            <a:off x="5148181" y="2250572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Rectangle 48"/>
          <p:cNvSpPr/>
          <p:nvPr/>
        </p:nvSpPr>
        <p:spPr>
          <a:xfrm>
            <a:off x="5741739" y="2250572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Rectangle 49"/>
          <p:cNvSpPr/>
          <p:nvPr/>
        </p:nvSpPr>
        <p:spPr>
          <a:xfrm>
            <a:off x="5148181" y="2846135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Rectangle 50"/>
          <p:cNvSpPr/>
          <p:nvPr/>
        </p:nvSpPr>
        <p:spPr>
          <a:xfrm>
            <a:off x="5741739" y="2846135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Rectangle 51"/>
          <p:cNvSpPr/>
          <p:nvPr/>
        </p:nvSpPr>
        <p:spPr>
          <a:xfrm>
            <a:off x="1596190" y="3412286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Rectangle 52"/>
          <p:cNvSpPr/>
          <p:nvPr/>
        </p:nvSpPr>
        <p:spPr>
          <a:xfrm>
            <a:off x="2189748" y="3412286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Rectangle 53"/>
          <p:cNvSpPr/>
          <p:nvPr/>
        </p:nvSpPr>
        <p:spPr>
          <a:xfrm>
            <a:off x="1596190" y="4007849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Rectangle 54"/>
          <p:cNvSpPr/>
          <p:nvPr/>
        </p:nvSpPr>
        <p:spPr>
          <a:xfrm>
            <a:off x="2189748" y="4007849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Rectangle 55"/>
          <p:cNvSpPr/>
          <p:nvPr/>
        </p:nvSpPr>
        <p:spPr>
          <a:xfrm>
            <a:off x="2783306" y="3412286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Rectangle 56"/>
          <p:cNvSpPr/>
          <p:nvPr/>
        </p:nvSpPr>
        <p:spPr>
          <a:xfrm>
            <a:off x="3376864" y="3412286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Rectangle 57"/>
          <p:cNvSpPr/>
          <p:nvPr/>
        </p:nvSpPr>
        <p:spPr>
          <a:xfrm>
            <a:off x="2783306" y="4007849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Rectangle 58"/>
          <p:cNvSpPr/>
          <p:nvPr/>
        </p:nvSpPr>
        <p:spPr>
          <a:xfrm>
            <a:off x="3376864" y="4007849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Rectangle 59"/>
          <p:cNvSpPr/>
          <p:nvPr/>
        </p:nvSpPr>
        <p:spPr>
          <a:xfrm>
            <a:off x="1596190" y="4602075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Rectangle 60"/>
          <p:cNvSpPr/>
          <p:nvPr/>
        </p:nvSpPr>
        <p:spPr>
          <a:xfrm>
            <a:off x="2189748" y="4602075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Rectangle 61"/>
          <p:cNvSpPr/>
          <p:nvPr/>
        </p:nvSpPr>
        <p:spPr>
          <a:xfrm>
            <a:off x="1596190" y="5197638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Rectangle 62"/>
          <p:cNvSpPr/>
          <p:nvPr/>
        </p:nvSpPr>
        <p:spPr>
          <a:xfrm>
            <a:off x="2189748" y="5197638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Rectangle 63"/>
          <p:cNvSpPr/>
          <p:nvPr/>
        </p:nvSpPr>
        <p:spPr>
          <a:xfrm>
            <a:off x="2783306" y="4602075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Rectangle 64"/>
          <p:cNvSpPr/>
          <p:nvPr/>
        </p:nvSpPr>
        <p:spPr>
          <a:xfrm>
            <a:off x="3376864" y="4602075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Rectangle 65"/>
          <p:cNvSpPr/>
          <p:nvPr/>
        </p:nvSpPr>
        <p:spPr>
          <a:xfrm>
            <a:off x="2783306" y="5197638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Rectangle 66"/>
          <p:cNvSpPr/>
          <p:nvPr/>
        </p:nvSpPr>
        <p:spPr>
          <a:xfrm>
            <a:off x="3376864" y="5197638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Rectangle 67"/>
          <p:cNvSpPr/>
          <p:nvPr/>
        </p:nvSpPr>
        <p:spPr>
          <a:xfrm>
            <a:off x="3961065" y="3411618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Rectangle 68"/>
          <p:cNvSpPr/>
          <p:nvPr/>
        </p:nvSpPr>
        <p:spPr>
          <a:xfrm>
            <a:off x="4554623" y="3411618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" name="Rectangle 69"/>
          <p:cNvSpPr/>
          <p:nvPr/>
        </p:nvSpPr>
        <p:spPr>
          <a:xfrm>
            <a:off x="3961065" y="4007181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" name="Rectangle 70"/>
          <p:cNvSpPr/>
          <p:nvPr/>
        </p:nvSpPr>
        <p:spPr>
          <a:xfrm>
            <a:off x="4554623" y="4007181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Rectangle 71"/>
          <p:cNvSpPr/>
          <p:nvPr/>
        </p:nvSpPr>
        <p:spPr>
          <a:xfrm>
            <a:off x="5148181" y="3411618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Rectangle 72"/>
          <p:cNvSpPr/>
          <p:nvPr/>
        </p:nvSpPr>
        <p:spPr>
          <a:xfrm>
            <a:off x="5741739" y="3411618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4" name="Rectangle 73"/>
          <p:cNvSpPr/>
          <p:nvPr/>
        </p:nvSpPr>
        <p:spPr>
          <a:xfrm>
            <a:off x="5148181" y="4007181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Rectangle 74"/>
          <p:cNvSpPr/>
          <p:nvPr/>
        </p:nvSpPr>
        <p:spPr>
          <a:xfrm>
            <a:off x="5741739" y="4007181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" name="Rectangle 75"/>
          <p:cNvSpPr/>
          <p:nvPr/>
        </p:nvSpPr>
        <p:spPr>
          <a:xfrm>
            <a:off x="3961065" y="4601407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7" name="Rectangle 76"/>
          <p:cNvSpPr/>
          <p:nvPr/>
        </p:nvSpPr>
        <p:spPr>
          <a:xfrm>
            <a:off x="4554623" y="4601407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8" name="Rectangle 77"/>
          <p:cNvSpPr/>
          <p:nvPr/>
        </p:nvSpPr>
        <p:spPr>
          <a:xfrm>
            <a:off x="3961065" y="5196970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9" name="Rectangle 78"/>
          <p:cNvSpPr/>
          <p:nvPr/>
        </p:nvSpPr>
        <p:spPr>
          <a:xfrm>
            <a:off x="4554623" y="5196970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" name="Rectangle 79"/>
          <p:cNvSpPr/>
          <p:nvPr/>
        </p:nvSpPr>
        <p:spPr>
          <a:xfrm>
            <a:off x="5148181" y="4601407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" name="Rectangle 80"/>
          <p:cNvSpPr/>
          <p:nvPr/>
        </p:nvSpPr>
        <p:spPr>
          <a:xfrm>
            <a:off x="5741739" y="4601407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2" name="Rectangle 81"/>
          <p:cNvSpPr/>
          <p:nvPr/>
        </p:nvSpPr>
        <p:spPr>
          <a:xfrm>
            <a:off x="5148181" y="5196970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Rectangle 82"/>
          <p:cNvSpPr/>
          <p:nvPr/>
        </p:nvSpPr>
        <p:spPr>
          <a:xfrm>
            <a:off x="5741739" y="5196970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4" name="Picture 8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18430" y="59470"/>
            <a:ext cx="1627890" cy="2221850"/>
          </a:xfrm>
          <a:prstGeom prst="rect">
            <a:avLst/>
          </a:prstGeom>
        </p:spPr>
      </p:pic>
      <p:pic>
        <p:nvPicPr>
          <p:cNvPr id="85" name="Picture 84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2382" y="345072"/>
            <a:ext cx="1627889" cy="1188909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5157538" y="2249692"/>
            <a:ext cx="1168402" cy="3540836"/>
          </a:xfrm>
          <a:custGeom>
            <a:avLst/>
            <a:gdLst>
              <a:gd name="connsiteX0" fmla="*/ 0 w 1168402"/>
              <a:gd name="connsiteY0" fmla="*/ 0 h 3540836"/>
              <a:gd name="connsiteX1" fmla="*/ 1168402 w 1168402"/>
              <a:gd name="connsiteY1" fmla="*/ 0 h 3540836"/>
              <a:gd name="connsiteX2" fmla="*/ 1168402 w 1168402"/>
              <a:gd name="connsiteY2" fmla="*/ 3540836 h 3540836"/>
              <a:gd name="connsiteX3" fmla="*/ 0 w 1168402"/>
              <a:gd name="connsiteY3" fmla="*/ 3540836 h 3540836"/>
              <a:gd name="connsiteX4" fmla="*/ 0 w 1168402"/>
              <a:gd name="connsiteY4" fmla="*/ 0 h 3540836"/>
              <a:gd name="connsiteX0" fmla="*/ 0 w 1168402"/>
              <a:gd name="connsiteY0" fmla="*/ 0 h 3540836"/>
              <a:gd name="connsiteX1" fmla="*/ 1168402 w 1168402"/>
              <a:gd name="connsiteY1" fmla="*/ 625642 h 3540836"/>
              <a:gd name="connsiteX2" fmla="*/ 1168402 w 1168402"/>
              <a:gd name="connsiteY2" fmla="*/ 3540836 h 3540836"/>
              <a:gd name="connsiteX3" fmla="*/ 0 w 1168402"/>
              <a:gd name="connsiteY3" fmla="*/ 3540836 h 3540836"/>
              <a:gd name="connsiteX4" fmla="*/ 0 w 1168402"/>
              <a:gd name="connsiteY4" fmla="*/ 0 h 35408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8402" h="3540836">
                <a:moveTo>
                  <a:pt x="0" y="0"/>
                </a:moveTo>
                <a:lnTo>
                  <a:pt x="1168402" y="625642"/>
                </a:lnTo>
                <a:lnTo>
                  <a:pt x="1168402" y="3540836"/>
                </a:lnTo>
                <a:lnTo>
                  <a:pt x="0" y="3540836"/>
                </a:lnTo>
                <a:lnTo>
                  <a:pt x="0" y="0"/>
                </a:lnTo>
                <a:close/>
              </a:path>
            </a:pathLst>
          </a:custGeom>
          <a:noFill/>
          <a:ln w="571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" name="Rectangle 85"/>
          <p:cNvSpPr/>
          <p:nvPr/>
        </p:nvSpPr>
        <p:spPr>
          <a:xfrm>
            <a:off x="1624261" y="2263270"/>
            <a:ext cx="1159046" cy="3527258"/>
          </a:xfrm>
          <a:prstGeom prst="rect">
            <a:avLst/>
          </a:pr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1596190" y="293195"/>
            <a:ext cx="47297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600" dirty="0">
                <a:latin typeface="Comic Sans MS" panose="030F0702030302020204" pitchFamily="66" charset="0"/>
                <a:cs typeface="Calibri" panose="020F0502020204030204" pitchFamily="34" charset="0"/>
              </a:rPr>
              <a:t>Rectangles</a:t>
            </a:r>
            <a:endParaRPr lang="en-GB" sz="3600" dirty="0"/>
          </a:p>
        </p:txBody>
      </p:sp>
      <p:sp>
        <p:nvSpPr>
          <p:cNvPr id="87" name="Cross 86">
            <a:extLst>
              <a:ext uri="{FF2B5EF4-FFF2-40B4-BE49-F238E27FC236}">
                <a16:creationId xmlns:a16="http://schemas.microsoft.com/office/drawing/2014/main" id="{E7371F2E-6A80-7640-8F2A-5A9E3EE7416E}"/>
              </a:ext>
            </a:extLst>
          </p:cNvPr>
          <p:cNvSpPr/>
          <p:nvPr/>
        </p:nvSpPr>
        <p:spPr>
          <a:xfrm rot="2689915">
            <a:off x="5497368" y="4353790"/>
            <a:ext cx="1550340" cy="1526178"/>
          </a:xfrm>
          <a:prstGeom prst="plus">
            <a:avLst>
              <a:gd name="adj" fmla="val 42546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17646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50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596190" y="1061451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2189748" y="1061451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1596190" y="1657014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/>
          <p:cNvSpPr/>
          <p:nvPr/>
        </p:nvSpPr>
        <p:spPr>
          <a:xfrm>
            <a:off x="2189748" y="1657014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/>
          <p:cNvSpPr/>
          <p:nvPr/>
        </p:nvSpPr>
        <p:spPr>
          <a:xfrm>
            <a:off x="2783306" y="1061451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/>
          <p:cNvSpPr/>
          <p:nvPr/>
        </p:nvSpPr>
        <p:spPr>
          <a:xfrm>
            <a:off x="3376864" y="1061451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/>
          <p:cNvSpPr/>
          <p:nvPr/>
        </p:nvSpPr>
        <p:spPr>
          <a:xfrm>
            <a:off x="2783306" y="1657014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/>
          <p:cNvSpPr/>
          <p:nvPr/>
        </p:nvSpPr>
        <p:spPr>
          <a:xfrm>
            <a:off x="3376864" y="1657014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/>
          <p:cNvSpPr/>
          <p:nvPr/>
        </p:nvSpPr>
        <p:spPr>
          <a:xfrm>
            <a:off x="1596190" y="2251240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/>
          <p:cNvSpPr/>
          <p:nvPr/>
        </p:nvSpPr>
        <p:spPr>
          <a:xfrm>
            <a:off x="2189748" y="2251240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/>
          <p:cNvSpPr/>
          <p:nvPr/>
        </p:nvSpPr>
        <p:spPr>
          <a:xfrm>
            <a:off x="1596190" y="2846803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 25"/>
          <p:cNvSpPr/>
          <p:nvPr/>
        </p:nvSpPr>
        <p:spPr>
          <a:xfrm>
            <a:off x="2189748" y="2846803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83306" y="2251240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3376864" y="2251240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2783306" y="2846803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 29"/>
          <p:cNvSpPr/>
          <p:nvPr/>
        </p:nvSpPr>
        <p:spPr>
          <a:xfrm>
            <a:off x="3376864" y="2846803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 31"/>
          <p:cNvSpPr/>
          <p:nvPr/>
        </p:nvSpPr>
        <p:spPr>
          <a:xfrm>
            <a:off x="3961065" y="1060783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ectangle 36"/>
          <p:cNvSpPr/>
          <p:nvPr/>
        </p:nvSpPr>
        <p:spPr>
          <a:xfrm>
            <a:off x="4554623" y="1060783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Rectangle 37"/>
          <p:cNvSpPr/>
          <p:nvPr/>
        </p:nvSpPr>
        <p:spPr>
          <a:xfrm>
            <a:off x="3961065" y="1656346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 38"/>
          <p:cNvSpPr/>
          <p:nvPr/>
        </p:nvSpPr>
        <p:spPr>
          <a:xfrm>
            <a:off x="4554623" y="1656346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Rectangle 39"/>
          <p:cNvSpPr/>
          <p:nvPr/>
        </p:nvSpPr>
        <p:spPr>
          <a:xfrm>
            <a:off x="5148181" y="1060783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ectangle 40"/>
          <p:cNvSpPr/>
          <p:nvPr/>
        </p:nvSpPr>
        <p:spPr>
          <a:xfrm>
            <a:off x="5741739" y="1060783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Rectangle 41"/>
          <p:cNvSpPr/>
          <p:nvPr/>
        </p:nvSpPr>
        <p:spPr>
          <a:xfrm>
            <a:off x="5148181" y="1656346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Rectangle 42"/>
          <p:cNvSpPr/>
          <p:nvPr/>
        </p:nvSpPr>
        <p:spPr>
          <a:xfrm>
            <a:off x="5741739" y="1656346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Rectangle 43"/>
          <p:cNvSpPr/>
          <p:nvPr/>
        </p:nvSpPr>
        <p:spPr>
          <a:xfrm>
            <a:off x="3961065" y="2250572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Rectangle 44"/>
          <p:cNvSpPr/>
          <p:nvPr/>
        </p:nvSpPr>
        <p:spPr>
          <a:xfrm>
            <a:off x="4554623" y="2250572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Rectangle 45"/>
          <p:cNvSpPr/>
          <p:nvPr/>
        </p:nvSpPr>
        <p:spPr>
          <a:xfrm>
            <a:off x="3961065" y="2846135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Rectangle 46"/>
          <p:cNvSpPr/>
          <p:nvPr/>
        </p:nvSpPr>
        <p:spPr>
          <a:xfrm>
            <a:off x="4554623" y="2846135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 47"/>
          <p:cNvSpPr/>
          <p:nvPr/>
        </p:nvSpPr>
        <p:spPr>
          <a:xfrm>
            <a:off x="5148181" y="2250572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Rectangle 48"/>
          <p:cNvSpPr/>
          <p:nvPr/>
        </p:nvSpPr>
        <p:spPr>
          <a:xfrm>
            <a:off x="5741739" y="2250572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Rectangle 49"/>
          <p:cNvSpPr/>
          <p:nvPr/>
        </p:nvSpPr>
        <p:spPr>
          <a:xfrm>
            <a:off x="5148181" y="2846135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Rectangle 50"/>
          <p:cNvSpPr/>
          <p:nvPr/>
        </p:nvSpPr>
        <p:spPr>
          <a:xfrm>
            <a:off x="5741739" y="2846135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Rectangle 51"/>
          <p:cNvSpPr/>
          <p:nvPr/>
        </p:nvSpPr>
        <p:spPr>
          <a:xfrm>
            <a:off x="1596190" y="3412286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Rectangle 52"/>
          <p:cNvSpPr/>
          <p:nvPr/>
        </p:nvSpPr>
        <p:spPr>
          <a:xfrm>
            <a:off x="2189748" y="3412286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Rectangle 53"/>
          <p:cNvSpPr/>
          <p:nvPr/>
        </p:nvSpPr>
        <p:spPr>
          <a:xfrm>
            <a:off x="1596190" y="4007849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Rectangle 54"/>
          <p:cNvSpPr/>
          <p:nvPr/>
        </p:nvSpPr>
        <p:spPr>
          <a:xfrm>
            <a:off x="2189748" y="4007849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Rectangle 55"/>
          <p:cNvSpPr/>
          <p:nvPr/>
        </p:nvSpPr>
        <p:spPr>
          <a:xfrm>
            <a:off x="2783306" y="3412286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Rectangle 56"/>
          <p:cNvSpPr/>
          <p:nvPr/>
        </p:nvSpPr>
        <p:spPr>
          <a:xfrm>
            <a:off x="3376864" y="3412286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Rectangle 57"/>
          <p:cNvSpPr/>
          <p:nvPr/>
        </p:nvSpPr>
        <p:spPr>
          <a:xfrm>
            <a:off x="2783306" y="4007849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Rectangle 58"/>
          <p:cNvSpPr/>
          <p:nvPr/>
        </p:nvSpPr>
        <p:spPr>
          <a:xfrm>
            <a:off x="3376864" y="4007849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Rectangle 59"/>
          <p:cNvSpPr/>
          <p:nvPr/>
        </p:nvSpPr>
        <p:spPr>
          <a:xfrm>
            <a:off x="1596190" y="4602075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Rectangle 60"/>
          <p:cNvSpPr/>
          <p:nvPr/>
        </p:nvSpPr>
        <p:spPr>
          <a:xfrm>
            <a:off x="2189748" y="4602075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Rectangle 61"/>
          <p:cNvSpPr/>
          <p:nvPr/>
        </p:nvSpPr>
        <p:spPr>
          <a:xfrm>
            <a:off x="1596190" y="5197638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Rectangle 62"/>
          <p:cNvSpPr/>
          <p:nvPr/>
        </p:nvSpPr>
        <p:spPr>
          <a:xfrm>
            <a:off x="2189748" y="5197638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Rectangle 63"/>
          <p:cNvSpPr/>
          <p:nvPr/>
        </p:nvSpPr>
        <p:spPr>
          <a:xfrm>
            <a:off x="2783306" y="4602075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Rectangle 64"/>
          <p:cNvSpPr/>
          <p:nvPr/>
        </p:nvSpPr>
        <p:spPr>
          <a:xfrm>
            <a:off x="3376864" y="4602075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Rectangle 65"/>
          <p:cNvSpPr/>
          <p:nvPr/>
        </p:nvSpPr>
        <p:spPr>
          <a:xfrm>
            <a:off x="2783306" y="5197638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Rectangle 66"/>
          <p:cNvSpPr/>
          <p:nvPr/>
        </p:nvSpPr>
        <p:spPr>
          <a:xfrm>
            <a:off x="3376864" y="5197638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Rectangle 67"/>
          <p:cNvSpPr/>
          <p:nvPr/>
        </p:nvSpPr>
        <p:spPr>
          <a:xfrm>
            <a:off x="3961065" y="3411618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Rectangle 68"/>
          <p:cNvSpPr/>
          <p:nvPr/>
        </p:nvSpPr>
        <p:spPr>
          <a:xfrm>
            <a:off x="4554623" y="3411618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" name="Rectangle 69"/>
          <p:cNvSpPr/>
          <p:nvPr/>
        </p:nvSpPr>
        <p:spPr>
          <a:xfrm>
            <a:off x="3961065" y="4007181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" name="Rectangle 70"/>
          <p:cNvSpPr/>
          <p:nvPr/>
        </p:nvSpPr>
        <p:spPr>
          <a:xfrm>
            <a:off x="4554623" y="4007181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Rectangle 71"/>
          <p:cNvSpPr/>
          <p:nvPr/>
        </p:nvSpPr>
        <p:spPr>
          <a:xfrm>
            <a:off x="5148181" y="3411618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Rectangle 72"/>
          <p:cNvSpPr/>
          <p:nvPr/>
        </p:nvSpPr>
        <p:spPr>
          <a:xfrm>
            <a:off x="5741739" y="3411618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4" name="Rectangle 73"/>
          <p:cNvSpPr/>
          <p:nvPr/>
        </p:nvSpPr>
        <p:spPr>
          <a:xfrm>
            <a:off x="5148181" y="4007181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Rectangle 74"/>
          <p:cNvSpPr/>
          <p:nvPr/>
        </p:nvSpPr>
        <p:spPr>
          <a:xfrm>
            <a:off x="5741739" y="4007181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" name="Rectangle 75"/>
          <p:cNvSpPr/>
          <p:nvPr/>
        </p:nvSpPr>
        <p:spPr>
          <a:xfrm>
            <a:off x="3961065" y="4601407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7" name="Rectangle 76"/>
          <p:cNvSpPr/>
          <p:nvPr/>
        </p:nvSpPr>
        <p:spPr>
          <a:xfrm>
            <a:off x="4554623" y="4601407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8" name="Rectangle 77"/>
          <p:cNvSpPr/>
          <p:nvPr/>
        </p:nvSpPr>
        <p:spPr>
          <a:xfrm>
            <a:off x="3961065" y="5196970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9" name="Rectangle 78"/>
          <p:cNvSpPr/>
          <p:nvPr/>
        </p:nvSpPr>
        <p:spPr>
          <a:xfrm>
            <a:off x="4554623" y="5196970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" name="Rectangle 79"/>
          <p:cNvSpPr/>
          <p:nvPr/>
        </p:nvSpPr>
        <p:spPr>
          <a:xfrm>
            <a:off x="5148181" y="4601407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" name="Rectangle 80"/>
          <p:cNvSpPr/>
          <p:nvPr/>
        </p:nvSpPr>
        <p:spPr>
          <a:xfrm>
            <a:off x="5741739" y="4601407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2" name="Rectangle 81"/>
          <p:cNvSpPr/>
          <p:nvPr/>
        </p:nvSpPr>
        <p:spPr>
          <a:xfrm>
            <a:off x="5148181" y="5196970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Rectangle 82"/>
          <p:cNvSpPr/>
          <p:nvPr/>
        </p:nvSpPr>
        <p:spPr>
          <a:xfrm>
            <a:off x="5741739" y="5196970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4" name="Picture 8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18430" y="59470"/>
            <a:ext cx="1627890" cy="2221850"/>
          </a:xfrm>
          <a:prstGeom prst="rect">
            <a:avLst/>
          </a:prstGeom>
        </p:spPr>
      </p:pic>
      <p:pic>
        <p:nvPicPr>
          <p:cNvPr id="85" name="Picture 84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2382" y="345072"/>
            <a:ext cx="1627889" cy="1188909"/>
          </a:xfrm>
          <a:prstGeom prst="rect">
            <a:avLst/>
          </a:prstGeom>
        </p:spPr>
      </p:pic>
      <p:cxnSp>
        <p:nvCxnSpPr>
          <p:cNvPr id="3" name="Straight Connector 2"/>
          <p:cNvCxnSpPr/>
          <p:nvPr/>
        </p:nvCxnSpPr>
        <p:spPr>
          <a:xfrm>
            <a:off x="2189748" y="2249904"/>
            <a:ext cx="0" cy="2945061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 flipH="1">
            <a:off x="3961066" y="2251240"/>
            <a:ext cx="1187116" cy="2958621"/>
          </a:xfrm>
          <a:prstGeom prst="line">
            <a:avLst/>
          </a:prstGeom>
          <a:ln w="571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5148182" y="2281320"/>
            <a:ext cx="1177757" cy="2914313"/>
          </a:xfrm>
          <a:prstGeom prst="line">
            <a:avLst/>
          </a:prstGeom>
          <a:ln w="571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>
            <a:off x="2189748" y="2281320"/>
            <a:ext cx="1187116" cy="2916318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 flipV="1">
            <a:off x="2189748" y="5186371"/>
            <a:ext cx="1187116" cy="11268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 flipH="1">
            <a:off x="3961066" y="4326592"/>
            <a:ext cx="1479217" cy="883269"/>
          </a:xfrm>
          <a:prstGeom prst="line">
            <a:avLst/>
          </a:prstGeom>
          <a:ln w="571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 flipH="1">
            <a:off x="3961066" y="5186371"/>
            <a:ext cx="2374231" cy="8594"/>
          </a:xfrm>
          <a:prstGeom prst="line">
            <a:avLst/>
          </a:prstGeom>
          <a:ln w="571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Rectangle 97"/>
          <p:cNvSpPr/>
          <p:nvPr/>
        </p:nvSpPr>
        <p:spPr>
          <a:xfrm>
            <a:off x="1596191" y="293195"/>
            <a:ext cx="473910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600" dirty="0">
                <a:latin typeface="Comic Sans MS" panose="030F0702030302020204" pitchFamily="66" charset="0"/>
                <a:cs typeface="Calibri" panose="020F0502020204030204" pitchFamily="34" charset="0"/>
              </a:rPr>
              <a:t>Triangles</a:t>
            </a:r>
            <a:endParaRPr lang="en-GB" sz="36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34379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35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596190" y="1061451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2189748" y="1061451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1596190" y="1657014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/>
          <p:cNvSpPr/>
          <p:nvPr/>
        </p:nvSpPr>
        <p:spPr>
          <a:xfrm>
            <a:off x="2189748" y="1657014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/>
          <p:cNvSpPr/>
          <p:nvPr/>
        </p:nvSpPr>
        <p:spPr>
          <a:xfrm>
            <a:off x="2783306" y="1061451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/>
          <p:cNvSpPr/>
          <p:nvPr/>
        </p:nvSpPr>
        <p:spPr>
          <a:xfrm>
            <a:off x="3376864" y="1061451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/>
          <p:cNvSpPr/>
          <p:nvPr/>
        </p:nvSpPr>
        <p:spPr>
          <a:xfrm>
            <a:off x="2783306" y="1657014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/>
          <p:cNvSpPr/>
          <p:nvPr/>
        </p:nvSpPr>
        <p:spPr>
          <a:xfrm>
            <a:off x="3376864" y="1657014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/>
          <p:cNvSpPr/>
          <p:nvPr/>
        </p:nvSpPr>
        <p:spPr>
          <a:xfrm>
            <a:off x="1596190" y="2251240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/>
          <p:cNvSpPr/>
          <p:nvPr/>
        </p:nvSpPr>
        <p:spPr>
          <a:xfrm>
            <a:off x="2189748" y="2251240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/>
          <p:cNvSpPr/>
          <p:nvPr/>
        </p:nvSpPr>
        <p:spPr>
          <a:xfrm>
            <a:off x="1596190" y="2846803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 25"/>
          <p:cNvSpPr/>
          <p:nvPr/>
        </p:nvSpPr>
        <p:spPr>
          <a:xfrm>
            <a:off x="2189748" y="2846803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83306" y="2251240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3376864" y="2251240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2783306" y="2846803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 29"/>
          <p:cNvSpPr/>
          <p:nvPr/>
        </p:nvSpPr>
        <p:spPr>
          <a:xfrm>
            <a:off x="3376864" y="2846803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 31"/>
          <p:cNvSpPr/>
          <p:nvPr/>
        </p:nvSpPr>
        <p:spPr>
          <a:xfrm>
            <a:off x="3961065" y="1060783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ectangle 36"/>
          <p:cNvSpPr/>
          <p:nvPr/>
        </p:nvSpPr>
        <p:spPr>
          <a:xfrm>
            <a:off x="4554623" y="1060783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Rectangle 37"/>
          <p:cNvSpPr/>
          <p:nvPr/>
        </p:nvSpPr>
        <p:spPr>
          <a:xfrm>
            <a:off x="3961065" y="1656346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 38"/>
          <p:cNvSpPr/>
          <p:nvPr/>
        </p:nvSpPr>
        <p:spPr>
          <a:xfrm>
            <a:off x="4554623" y="1656346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Rectangle 39"/>
          <p:cNvSpPr/>
          <p:nvPr/>
        </p:nvSpPr>
        <p:spPr>
          <a:xfrm>
            <a:off x="5148181" y="1060783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ectangle 40"/>
          <p:cNvSpPr/>
          <p:nvPr/>
        </p:nvSpPr>
        <p:spPr>
          <a:xfrm>
            <a:off x="5741739" y="1060783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Rectangle 41"/>
          <p:cNvSpPr/>
          <p:nvPr/>
        </p:nvSpPr>
        <p:spPr>
          <a:xfrm>
            <a:off x="5148181" y="1656346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Rectangle 42"/>
          <p:cNvSpPr/>
          <p:nvPr/>
        </p:nvSpPr>
        <p:spPr>
          <a:xfrm>
            <a:off x="5741739" y="1656346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Rectangle 43"/>
          <p:cNvSpPr/>
          <p:nvPr/>
        </p:nvSpPr>
        <p:spPr>
          <a:xfrm>
            <a:off x="3961065" y="2250572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Rectangle 44"/>
          <p:cNvSpPr/>
          <p:nvPr/>
        </p:nvSpPr>
        <p:spPr>
          <a:xfrm>
            <a:off x="4554623" y="2250572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Rectangle 45"/>
          <p:cNvSpPr/>
          <p:nvPr/>
        </p:nvSpPr>
        <p:spPr>
          <a:xfrm>
            <a:off x="3961065" y="2846135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Rectangle 46"/>
          <p:cNvSpPr/>
          <p:nvPr/>
        </p:nvSpPr>
        <p:spPr>
          <a:xfrm>
            <a:off x="4554623" y="2846135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 47"/>
          <p:cNvSpPr/>
          <p:nvPr/>
        </p:nvSpPr>
        <p:spPr>
          <a:xfrm>
            <a:off x="5148181" y="2250572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Rectangle 48"/>
          <p:cNvSpPr/>
          <p:nvPr/>
        </p:nvSpPr>
        <p:spPr>
          <a:xfrm>
            <a:off x="5741739" y="2250572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Rectangle 49"/>
          <p:cNvSpPr/>
          <p:nvPr/>
        </p:nvSpPr>
        <p:spPr>
          <a:xfrm>
            <a:off x="5148181" y="2846135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Rectangle 50"/>
          <p:cNvSpPr/>
          <p:nvPr/>
        </p:nvSpPr>
        <p:spPr>
          <a:xfrm>
            <a:off x="5741739" y="2846135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Rectangle 51"/>
          <p:cNvSpPr/>
          <p:nvPr/>
        </p:nvSpPr>
        <p:spPr>
          <a:xfrm>
            <a:off x="1596190" y="3412286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Rectangle 52"/>
          <p:cNvSpPr/>
          <p:nvPr/>
        </p:nvSpPr>
        <p:spPr>
          <a:xfrm>
            <a:off x="2189748" y="3412286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Rectangle 53"/>
          <p:cNvSpPr/>
          <p:nvPr/>
        </p:nvSpPr>
        <p:spPr>
          <a:xfrm>
            <a:off x="1596190" y="4007849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Rectangle 54"/>
          <p:cNvSpPr/>
          <p:nvPr/>
        </p:nvSpPr>
        <p:spPr>
          <a:xfrm>
            <a:off x="2189748" y="4007849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Rectangle 55"/>
          <p:cNvSpPr/>
          <p:nvPr/>
        </p:nvSpPr>
        <p:spPr>
          <a:xfrm>
            <a:off x="2783306" y="3412286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Rectangle 56"/>
          <p:cNvSpPr/>
          <p:nvPr/>
        </p:nvSpPr>
        <p:spPr>
          <a:xfrm>
            <a:off x="3376864" y="3412286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Rectangle 57"/>
          <p:cNvSpPr/>
          <p:nvPr/>
        </p:nvSpPr>
        <p:spPr>
          <a:xfrm>
            <a:off x="2783306" y="4007849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Rectangle 58"/>
          <p:cNvSpPr/>
          <p:nvPr/>
        </p:nvSpPr>
        <p:spPr>
          <a:xfrm>
            <a:off x="3376864" y="4007849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Rectangle 59"/>
          <p:cNvSpPr/>
          <p:nvPr/>
        </p:nvSpPr>
        <p:spPr>
          <a:xfrm>
            <a:off x="1596190" y="4602075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Rectangle 60"/>
          <p:cNvSpPr/>
          <p:nvPr/>
        </p:nvSpPr>
        <p:spPr>
          <a:xfrm>
            <a:off x="2189748" y="4602075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Rectangle 61"/>
          <p:cNvSpPr/>
          <p:nvPr/>
        </p:nvSpPr>
        <p:spPr>
          <a:xfrm>
            <a:off x="1596190" y="5197638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Rectangle 62"/>
          <p:cNvSpPr/>
          <p:nvPr/>
        </p:nvSpPr>
        <p:spPr>
          <a:xfrm>
            <a:off x="2189748" y="5197638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Rectangle 63"/>
          <p:cNvSpPr/>
          <p:nvPr/>
        </p:nvSpPr>
        <p:spPr>
          <a:xfrm>
            <a:off x="2783306" y="4602075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Rectangle 64"/>
          <p:cNvSpPr/>
          <p:nvPr/>
        </p:nvSpPr>
        <p:spPr>
          <a:xfrm>
            <a:off x="3376864" y="4602075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Rectangle 65"/>
          <p:cNvSpPr/>
          <p:nvPr/>
        </p:nvSpPr>
        <p:spPr>
          <a:xfrm>
            <a:off x="2783306" y="5197638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Rectangle 66"/>
          <p:cNvSpPr/>
          <p:nvPr/>
        </p:nvSpPr>
        <p:spPr>
          <a:xfrm>
            <a:off x="3376864" y="5197638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Rectangle 67"/>
          <p:cNvSpPr/>
          <p:nvPr/>
        </p:nvSpPr>
        <p:spPr>
          <a:xfrm>
            <a:off x="3961065" y="3411618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Rectangle 68"/>
          <p:cNvSpPr/>
          <p:nvPr/>
        </p:nvSpPr>
        <p:spPr>
          <a:xfrm>
            <a:off x="4554623" y="3411618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" name="Rectangle 69"/>
          <p:cNvSpPr/>
          <p:nvPr/>
        </p:nvSpPr>
        <p:spPr>
          <a:xfrm>
            <a:off x="3961065" y="4007181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" name="Rectangle 70"/>
          <p:cNvSpPr/>
          <p:nvPr/>
        </p:nvSpPr>
        <p:spPr>
          <a:xfrm>
            <a:off x="4554623" y="4007181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Rectangle 71"/>
          <p:cNvSpPr/>
          <p:nvPr/>
        </p:nvSpPr>
        <p:spPr>
          <a:xfrm>
            <a:off x="5148181" y="3411618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Rectangle 72"/>
          <p:cNvSpPr/>
          <p:nvPr/>
        </p:nvSpPr>
        <p:spPr>
          <a:xfrm>
            <a:off x="5741739" y="3411618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4" name="Rectangle 73"/>
          <p:cNvSpPr/>
          <p:nvPr/>
        </p:nvSpPr>
        <p:spPr>
          <a:xfrm>
            <a:off x="5148181" y="4007181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Rectangle 74"/>
          <p:cNvSpPr/>
          <p:nvPr/>
        </p:nvSpPr>
        <p:spPr>
          <a:xfrm>
            <a:off x="5741739" y="4007181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" name="Rectangle 75"/>
          <p:cNvSpPr/>
          <p:nvPr/>
        </p:nvSpPr>
        <p:spPr>
          <a:xfrm>
            <a:off x="3961065" y="4601407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7" name="Rectangle 76"/>
          <p:cNvSpPr/>
          <p:nvPr/>
        </p:nvSpPr>
        <p:spPr>
          <a:xfrm>
            <a:off x="4554623" y="4601407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8" name="Rectangle 77"/>
          <p:cNvSpPr/>
          <p:nvPr/>
        </p:nvSpPr>
        <p:spPr>
          <a:xfrm>
            <a:off x="3961065" y="5196970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9" name="Rectangle 78"/>
          <p:cNvSpPr/>
          <p:nvPr/>
        </p:nvSpPr>
        <p:spPr>
          <a:xfrm>
            <a:off x="4554623" y="5196970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" name="Rectangle 79"/>
          <p:cNvSpPr/>
          <p:nvPr/>
        </p:nvSpPr>
        <p:spPr>
          <a:xfrm>
            <a:off x="5148181" y="4601407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" name="Rectangle 80"/>
          <p:cNvSpPr/>
          <p:nvPr/>
        </p:nvSpPr>
        <p:spPr>
          <a:xfrm>
            <a:off x="5741739" y="4601407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2" name="Rectangle 81"/>
          <p:cNvSpPr/>
          <p:nvPr/>
        </p:nvSpPr>
        <p:spPr>
          <a:xfrm>
            <a:off x="5148181" y="5196970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Rectangle 82"/>
          <p:cNvSpPr/>
          <p:nvPr/>
        </p:nvSpPr>
        <p:spPr>
          <a:xfrm>
            <a:off x="5741739" y="5196970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4" name="Picture 8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18430" y="59470"/>
            <a:ext cx="1627890" cy="2221850"/>
          </a:xfrm>
          <a:prstGeom prst="rect">
            <a:avLst/>
          </a:prstGeom>
        </p:spPr>
      </p:pic>
      <p:pic>
        <p:nvPicPr>
          <p:cNvPr id="85" name="Picture 84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2382" y="345072"/>
            <a:ext cx="1627889" cy="1188909"/>
          </a:xfrm>
          <a:prstGeom prst="rect">
            <a:avLst/>
          </a:prstGeom>
        </p:spPr>
      </p:pic>
      <p:cxnSp>
        <p:nvCxnSpPr>
          <p:cNvPr id="3" name="Straight Connector 2"/>
          <p:cNvCxnSpPr/>
          <p:nvPr/>
        </p:nvCxnSpPr>
        <p:spPr>
          <a:xfrm>
            <a:off x="2190549" y="2249904"/>
            <a:ext cx="0" cy="2945061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 flipH="1">
            <a:off x="3961066" y="5186371"/>
            <a:ext cx="2374231" cy="8594"/>
          </a:xfrm>
          <a:prstGeom prst="line">
            <a:avLst/>
          </a:prstGeom>
          <a:ln w="571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>
            <a:off x="2180223" y="2235866"/>
            <a:ext cx="603083" cy="608932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>
            <a:off x="2771401" y="2832097"/>
            <a:ext cx="2549" cy="1173079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 flipH="1">
            <a:off x="2772591" y="3949982"/>
            <a:ext cx="169" cy="1247656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 flipH="1">
            <a:off x="2180223" y="5172144"/>
            <a:ext cx="609004" cy="25494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 flipH="1">
            <a:off x="3971611" y="4604725"/>
            <a:ext cx="1176570" cy="576347"/>
          </a:xfrm>
          <a:prstGeom prst="line">
            <a:avLst/>
          </a:prstGeom>
          <a:ln w="571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 flipH="1">
            <a:off x="3962836" y="4600739"/>
            <a:ext cx="1185345" cy="3986"/>
          </a:xfrm>
          <a:prstGeom prst="line">
            <a:avLst/>
          </a:prstGeom>
          <a:ln w="571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/>
          <p:cNvCxnSpPr/>
          <p:nvPr/>
        </p:nvCxnSpPr>
        <p:spPr>
          <a:xfrm flipH="1">
            <a:off x="3971611" y="4031049"/>
            <a:ext cx="1785101" cy="542761"/>
          </a:xfrm>
          <a:prstGeom prst="line">
            <a:avLst/>
          </a:prstGeom>
          <a:ln w="571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 flipH="1" flipV="1">
            <a:off x="5726464" y="4031049"/>
            <a:ext cx="599476" cy="1164584"/>
          </a:xfrm>
          <a:prstGeom prst="line">
            <a:avLst/>
          </a:prstGeom>
          <a:ln w="571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Rectangle 104"/>
          <p:cNvSpPr/>
          <p:nvPr/>
        </p:nvSpPr>
        <p:spPr>
          <a:xfrm>
            <a:off x="1596191" y="293195"/>
            <a:ext cx="473910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600" dirty="0">
                <a:latin typeface="Comic Sans MS" panose="030F0702030302020204" pitchFamily="66" charset="0"/>
                <a:cs typeface="Calibri" panose="020F0502020204030204" pitchFamily="34" charset="0"/>
              </a:rPr>
              <a:t>Pentagons</a:t>
            </a:r>
            <a:endParaRPr lang="en-GB" sz="3600" dirty="0"/>
          </a:p>
        </p:txBody>
      </p:sp>
      <p:cxnSp>
        <p:nvCxnSpPr>
          <p:cNvPr id="110" name="Straight Connector 109"/>
          <p:cNvCxnSpPr/>
          <p:nvPr/>
        </p:nvCxnSpPr>
        <p:spPr>
          <a:xfrm flipH="1">
            <a:off x="1596190" y="5181072"/>
            <a:ext cx="1176404" cy="579376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 flipH="1">
            <a:off x="1596190" y="5171476"/>
            <a:ext cx="591772" cy="588972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2057751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6" presetClass="emph" presetSubtype="0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 tmFilter="0, 0; .2, .5; .8, .5; 1, 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7" dur="250" autoRev="1" fill="hold"/>
                                        <p:tgtEl>
                                          <p:spTgt spid="9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6" presetClass="emph" presetSubtype="0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 tmFilter="0, 0; .2, .5; .8, .5; 1, 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2" dur="250" autoRev="1" fill="hold"/>
                                        <p:tgtEl>
                                          <p:spTgt spid="9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8|12.5|19.7|7.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2|13.8|11.6|1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4|7.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3|4.8|8.4|2.8|9.1|23.5|2.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8|4.3|2.1|2.1|1.6|10|1.9|1.2|1.3|1.3|23.8|1.3|16.1|6.6|2.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9|8.6|12.4|8.2|9.8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8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1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57150">
          <a:solidFill>
            <a:schemeClr val="bg1">
              <a:lumMod val="50000"/>
            </a:schemeClr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 w="38100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6">
            <a:shade val="50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1_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7" ma:contentTypeDescription="Create a new document." ma:contentTypeScope="" ma:versionID="d1bbd0e7118b8034b1837b1a97a3e8b1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6327414cb3b5f93d160f991d0b6625f7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72645BB-C536-4612-8AE4-E740337A99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1727757-3061-47D3-99FD-9493F136DC43}">
  <ds:schemaRefs>
    <ds:schemaRef ds:uri="http://purl.org/dc/dcmitype/"/>
    <ds:schemaRef ds:uri="http://www.w3.org/XML/1998/namespace"/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522d4c35-b548-4432-90ae-af4376e1c4b4"/>
  </ds:schemaRefs>
</ds:datastoreItem>
</file>

<file path=customXml/itemProps3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12872</TotalTime>
  <Words>80</Words>
  <Application>Microsoft Office PowerPoint</Application>
  <PresentationFormat>On-screen Show (4:3)</PresentationFormat>
  <Paragraphs>29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12</vt:i4>
      </vt:variant>
    </vt:vector>
  </HeadingPairs>
  <TitlesOfParts>
    <vt:vector size="24" baseType="lpstr">
      <vt:lpstr>Arial</vt:lpstr>
      <vt:lpstr>Calibri</vt:lpstr>
      <vt:lpstr>Comic Sans MS</vt:lpstr>
      <vt:lpstr>KG Primary Penmanship</vt:lpstr>
      <vt:lpstr>Title slide</vt:lpstr>
      <vt:lpstr>Get ready title</vt:lpstr>
      <vt:lpstr>Let's learn title</vt:lpstr>
      <vt:lpstr>Let's learn slides</vt:lpstr>
      <vt:lpstr>Your turn</vt:lpstr>
      <vt:lpstr>Your turn activity lesson</vt:lpstr>
      <vt:lpstr>Get ready questions</vt:lpstr>
      <vt:lpstr>1_Let's learn slides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the questions on the worksheet.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EMILY  SNOWBALL</cp:lastModifiedBy>
  <cp:revision>270</cp:revision>
  <dcterms:created xsi:type="dcterms:W3CDTF">2019-07-05T11:02:13Z</dcterms:created>
  <dcterms:modified xsi:type="dcterms:W3CDTF">2021-02-10T11:29:59Z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