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9" r:id="rId10"/>
    <p:sldMasterId id="2147483650" r:id="rId11"/>
    <p:sldMasterId id="2147483652" r:id="rId12"/>
  </p:sldMasterIdLst>
  <p:notesMasterIdLst>
    <p:notesMasterId r:id="rId26"/>
  </p:notesMasterIdLst>
  <p:sldIdLst>
    <p:sldId id="277" r:id="rId13"/>
    <p:sldId id="278" r:id="rId14"/>
    <p:sldId id="282" r:id="rId15"/>
    <p:sldId id="283" r:id="rId16"/>
    <p:sldId id="279" r:id="rId17"/>
    <p:sldId id="262" r:id="rId18"/>
    <p:sldId id="284" r:id="rId19"/>
    <p:sldId id="285" r:id="rId20"/>
    <p:sldId id="261" r:id="rId21"/>
    <p:sldId id="266" r:id="rId22"/>
    <p:sldId id="281" r:id="rId23"/>
    <p:sldId id="286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DA2"/>
    <a:srgbClr val="F7D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40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1F90C-5339-4EAD-9452-D0C41B5BF76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86B88-D743-4A80-8B89-AC12DAEDE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0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1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2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2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85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24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48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98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12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97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6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rgbClr val="F7D7BF"/>
          </a:solidFill>
          <a:ln>
            <a:solidFill>
              <a:srgbClr val="F7D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371" y="2535858"/>
            <a:ext cx="6389162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54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111" y="352239"/>
            <a:ext cx="802242" cy="8022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43092" y="511713"/>
            <a:ext cx="215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1041400" y="1490360"/>
            <a:ext cx="3010310" cy="1667387"/>
          </a:xfrm>
          <a:prstGeom prst="triangle">
            <a:avLst>
              <a:gd name="adj" fmla="val 70958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2535933" y="11937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>
            <a:off x="4927600" y="1490360"/>
            <a:ext cx="3010310" cy="1667387"/>
          </a:xfrm>
          <a:prstGeom prst="triangle">
            <a:avLst>
              <a:gd name="adj" fmla="val 169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6422133" y="11937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1056904" y="3966860"/>
            <a:ext cx="3010310" cy="1667387"/>
          </a:xfrm>
          <a:prstGeom prst="triangle">
            <a:avLst>
              <a:gd name="adj" fmla="val 5155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2610039" y="36702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Isosceles Triangle 61"/>
          <p:cNvSpPr/>
          <p:nvPr/>
        </p:nvSpPr>
        <p:spPr>
          <a:xfrm rot="10800000">
            <a:off x="4927600" y="3971290"/>
            <a:ext cx="3010310" cy="1667387"/>
          </a:xfrm>
          <a:prstGeom prst="triangle">
            <a:avLst>
              <a:gd name="adj" fmla="val 5155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6403946" y="3587355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ross 13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3627469" y="1607547"/>
            <a:ext cx="559710" cy="55098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48607" y="4188123"/>
            <a:ext cx="259600" cy="48664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ross 15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802468" y="1607547"/>
            <a:ext cx="559710" cy="55098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34532" y="4940274"/>
            <a:ext cx="259600" cy="48664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98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59B48A-2686-4A84-9EEF-8C7501CF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</a:t>
            </a:r>
            <a:br>
              <a:rPr lang="en-GB" dirty="0"/>
            </a:br>
            <a:r>
              <a:rPr lang="en-GB" dirty="0"/>
              <a:t>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818031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213726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749303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284880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820457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5213726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749303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284880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820457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213726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5749303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6284880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820457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213726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749303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284880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6820457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213726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749303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6284880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820457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213726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749303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284880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6820457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3071418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3606995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4142572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4678149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071418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3606995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4142572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678149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071418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3606995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4142572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4678149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071418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606995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142572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4678149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3071418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3606995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142572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678149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3071418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606995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142572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4678149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930849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1466426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002003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2537580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930849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2" name="Rectangle 91"/>
          <p:cNvSpPr/>
          <p:nvPr/>
        </p:nvSpPr>
        <p:spPr>
          <a:xfrm>
            <a:off x="1466426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3" name="Rectangle 92"/>
          <p:cNvSpPr/>
          <p:nvPr/>
        </p:nvSpPr>
        <p:spPr>
          <a:xfrm>
            <a:off x="2002003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2537580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930849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1466426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2002003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2537580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9" name="Rectangle 98"/>
          <p:cNvSpPr/>
          <p:nvPr/>
        </p:nvSpPr>
        <p:spPr>
          <a:xfrm>
            <a:off x="930849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0" name="Rectangle 99"/>
          <p:cNvSpPr/>
          <p:nvPr/>
        </p:nvSpPr>
        <p:spPr>
          <a:xfrm>
            <a:off x="1466426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1" name="Rectangle 100"/>
          <p:cNvSpPr/>
          <p:nvPr/>
        </p:nvSpPr>
        <p:spPr>
          <a:xfrm>
            <a:off x="2002003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2" name="Rectangle 101"/>
          <p:cNvSpPr/>
          <p:nvPr/>
        </p:nvSpPr>
        <p:spPr>
          <a:xfrm>
            <a:off x="2537580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3" name="Rectangle 102"/>
          <p:cNvSpPr/>
          <p:nvPr/>
        </p:nvSpPr>
        <p:spPr>
          <a:xfrm>
            <a:off x="930849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1466426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5" name="Rectangle 104"/>
          <p:cNvSpPr/>
          <p:nvPr/>
        </p:nvSpPr>
        <p:spPr>
          <a:xfrm>
            <a:off x="2002003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2537580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7" name="Rectangle 106"/>
          <p:cNvSpPr/>
          <p:nvPr/>
        </p:nvSpPr>
        <p:spPr>
          <a:xfrm>
            <a:off x="930849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1466426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002003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2537580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115" name="Picture 1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5095" y="1223610"/>
            <a:ext cx="1241638" cy="1754315"/>
          </a:xfrm>
          <a:prstGeom prst="rect">
            <a:avLst/>
          </a:prstGeom>
        </p:spPr>
      </p:pic>
      <p:pic>
        <p:nvPicPr>
          <p:cNvPr id="117" name="Picture 11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106" y="1651937"/>
            <a:ext cx="1116010" cy="8150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2743293">
            <a:off x="1779099" y="2892916"/>
            <a:ext cx="1515127" cy="151512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8" name="Rectangle 117"/>
          <p:cNvSpPr/>
          <p:nvPr/>
        </p:nvSpPr>
        <p:spPr>
          <a:xfrm>
            <a:off x="5210316" y="2555600"/>
            <a:ext cx="1610141" cy="16101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9589" y="4441036"/>
            <a:ext cx="802242" cy="8022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55570" y="4600510"/>
            <a:ext cx="215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042299" y="2555600"/>
            <a:ext cx="776674" cy="1610141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2" name="Rectangle 121"/>
          <p:cNvSpPr/>
          <p:nvPr/>
        </p:nvSpPr>
        <p:spPr>
          <a:xfrm>
            <a:off x="5209375" y="2555600"/>
            <a:ext cx="809419" cy="1610141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20" name="Straight Arrow Connector 119"/>
          <p:cNvCxnSpPr/>
          <p:nvPr/>
        </p:nvCxnSpPr>
        <p:spPr>
          <a:xfrm flipV="1">
            <a:off x="6031289" y="2374900"/>
            <a:ext cx="0" cy="2066136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3326747" y="1223610"/>
            <a:ext cx="3225921" cy="805480"/>
          </a:xfrm>
          <a:prstGeom prst="wedgeRoundRectCallout">
            <a:avLst>
              <a:gd name="adj1" fmla="val 52931"/>
              <a:gd name="adj2" fmla="val 71960"/>
              <a:gd name="adj3" fmla="val 16667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Hey, one of us has made a mistake</a:t>
            </a:r>
          </a:p>
        </p:txBody>
      </p:sp>
      <p:sp>
        <p:nvSpPr>
          <p:cNvPr id="12" name="Isosceles Triangle 11"/>
          <p:cNvSpPr/>
          <p:nvPr/>
        </p:nvSpPr>
        <p:spPr>
          <a:xfrm rot="16200000">
            <a:off x="903123" y="3110918"/>
            <a:ext cx="2182517" cy="1071880"/>
          </a:xfrm>
          <a:prstGeom prst="triangle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4" name="Isosceles Triangle 123"/>
          <p:cNvSpPr/>
          <p:nvPr/>
        </p:nvSpPr>
        <p:spPr>
          <a:xfrm rot="5400000">
            <a:off x="1987685" y="3119986"/>
            <a:ext cx="2182517" cy="1071880"/>
          </a:xfrm>
          <a:prstGeom prst="triangle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23" name="Straight Arrow Connector 122"/>
          <p:cNvCxnSpPr/>
          <p:nvPr/>
        </p:nvCxnSpPr>
        <p:spPr>
          <a:xfrm flipV="1">
            <a:off x="2537580" y="2390800"/>
            <a:ext cx="0" cy="2545536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68614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8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1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8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8" grpId="0" animBg="1"/>
      <p:bldP spid="3" grpId="0"/>
      <p:bldP spid="3" grpId="1"/>
      <p:bldP spid="121" grpId="0" animBg="1"/>
      <p:bldP spid="122" grpId="0" animBg="1"/>
      <p:bldP spid="9" grpId="0" animBg="1"/>
      <p:bldP spid="9" grpId="1" animBg="1"/>
      <p:bldP spid="12" grpId="0" animBg="1"/>
      <p:bldP spid="1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59B48A-2686-4A84-9EEF-8C7501CF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</a:t>
            </a:r>
            <a:r>
              <a:rPr lang="en-GB"/>
              <a:t>questions 4 and 5 </a:t>
            </a:r>
            <a:r>
              <a:rPr lang="en-GB" dirty="0"/>
              <a:t>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226922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670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791197" y="507796"/>
            <a:ext cx="673300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Horizontal or Vertical?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	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Is this building stretching up 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Is the line of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horizon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aseline="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or vertical?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Do elevators travel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Elevator Pitch Icons - Download Free Vector Icons |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79" y="402910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ycraper PNG Image | Skyscraper, Png images, Imag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7" r="37243"/>
          <a:stretch/>
        </p:blipFill>
        <p:spPr bwMode="auto">
          <a:xfrm>
            <a:off x="6714308" y="507796"/>
            <a:ext cx="1031966" cy="216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004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791197" y="507796"/>
            <a:ext cx="673300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Horizontal or Vertical?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	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Is this building stretching up 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Is the line of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horizon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aseline="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or vertical?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Do elevators travel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21439" y="3812078"/>
            <a:ext cx="259187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Horizontal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33936" y="2324541"/>
            <a:ext cx="204385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Vertically</a:t>
            </a:r>
          </a:p>
        </p:txBody>
      </p:sp>
      <p:pic>
        <p:nvPicPr>
          <p:cNvPr id="1026" name="Picture 2" descr="Elevator Pitch Icons - Download Free Vector Icons |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79" y="402910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ycraper PNG Image | Skyscraper, Png images, Imag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7" r="37243"/>
          <a:stretch/>
        </p:blipFill>
        <p:spPr bwMode="auto">
          <a:xfrm>
            <a:off x="6714308" y="507796"/>
            <a:ext cx="1031966" cy="216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6613312" y="507796"/>
            <a:ext cx="0" cy="216111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33936" y="5351867"/>
            <a:ext cx="204385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Vertically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142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46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ootball Pi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9" y="1907920"/>
            <a:ext cx="4970344" cy="351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912" y="784800"/>
            <a:ext cx="7631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a vertical line of symmetry?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48934" y="1554480"/>
            <a:ext cx="0" cy="40356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0550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11164 7.40741E-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316323" y="2468880"/>
            <a:ext cx="5917474" cy="239050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ie 3"/>
          <p:cNvSpPr/>
          <p:nvPr/>
        </p:nvSpPr>
        <p:spPr>
          <a:xfrm>
            <a:off x="1316314" y="2466856"/>
            <a:ext cx="5917474" cy="2390504"/>
          </a:xfrm>
          <a:prstGeom prst="pie">
            <a:avLst>
              <a:gd name="adj1" fmla="val 5395749"/>
              <a:gd name="adj2" fmla="val 16200000"/>
            </a:avLst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/>
        </p:nvSpPr>
        <p:spPr>
          <a:xfrm rot="10800000">
            <a:off x="1316319" y="2470902"/>
            <a:ext cx="5917474" cy="2390504"/>
          </a:xfrm>
          <a:prstGeom prst="pie">
            <a:avLst>
              <a:gd name="adj1" fmla="val 5395749"/>
              <a:gd name="adj2" fmla="val 16200000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75060" y="1554480"/>
            <a:ext cx="0" cy="403563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4924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32361 -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81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0" grpId="1" animBg="1"/>
      <p:bldP spid="10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-Shape 6"/>
          <p:cNvSpPr/>
          <p:nvPr/>
        </p:nvSpPr>
        <p:spPr>
          <a:xfrm>
            <a:off x="2936117" y="2495006"/>
            <a:ext cx="2677885" cy="2651760"/>
          </a:xfrm>
          <a:prstGeom prst="corner">
            <a:avLst>
              <a:gd name="adj1" fmla="val 34237"/>
              <a:gd name="adj2" fmla="val 352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L-Shape 10"/>
          <p:cNvSpPr/>
          <p:nvPr/>
        </p:nvSpPr>
        <p:spPr>
          <a:xfrm>
            <a:off x="2936115" y="2495006"/>
            <a:ext cx="1338944" cy="2651760"/>
          </a:xfrm>
          <a:prstGeom prst="corner">
            <a:avLst>
              <a:gd name="adj1" fmla="val 68027"/>
              <a:gd name="adj2" fmla="val 69368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275059" y="4236245"/>
            <a:ext cx="1338943" cy="910522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75060" y="1554480"/>
            <a:ext cx="0" cy="403563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2488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14619 2.22222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59B48A-2686-4A84-9EEF-8C7501CF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8310321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4|10.1|2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0.1|9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0.9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9.2|15.3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1.9|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0.8|11.6|3.7|12.4|2.1|18.1|2.2|8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3.5|3.6|6.1|20.4|1.5|8.2|1.4|5.4|3|1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B01D0B-81A0-4406-A154-C0099A637E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C52660-2082-40CC-8C91-415DEAD93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F0E787-B26D-4D1B-B6BC-02C782B4E6ED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522d4c35-b548-4432-90ae-af4376e1c4b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14315</TotalTime>
  <Words>65</Words>
  <Application>Microsoft Office PowerPoint</Application>
  <PresentationFormat>On-screen Show (4:3)</PresentationFormat>
  <Paragraphs>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Have a go at question 3 on the worksheet</vt:lpstr>
      <vt:lpstr>PowerPoint Presentation</vt:lpstr>
      <vt:lpstr>Have a go at questions 4 and 5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115</cp:revision>
  <dcterms:created xsi:type="dcterms:W3CDTF">2019-07-05T11:02:13Z</dcterms:created>
  <dcterms:modified xsi:type="dcterms:W3CDTF">2021-02-10T11:28:25Z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