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4"/>
  </p:notesMasterIdLst>
  <p:sldIdLst>
    <p:sldId id="296" r:id="rId11"/>
    <p:sldId id="299" r:id="rId12"/>
    <p:sldId id="305" r:id="rId13"/>
    <p:sldId id="311" r:id="rId14"/>
    <p:sldId id="315" r:id="rId15"/>
    <p:sldId id="312" r:id="rId16"/>
    <p:sldId id="313" r:id="rId17"/>
    <p:sldId id="301" r:id="rId18"/>
    <p:sldId id="309" r:id="rId19"/>
    <p:sldId id="310" r:id="rId20"/>
    <p:sldId id="308" r:id="rId21"/>
    <p:sldId id="314" r:id="rId22"/>
    <p:sldId id="31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10/02/2021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10/02/2021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4490"/>
            <a:ext cx="6066046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9914" y="514980"/>
            <a:ext cx="4475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Where can you start?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94" y="2950253"/>
            <a:ext cx="5204148" cy="10752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2481" y="5022049"/>
            <a:ext cx="4475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Any number!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446" y="1483764"/>
            <a:ext cx="1908000" cy="1898241"/>
          </a:xfrm>
          <a:prstGeom prst="rect">
            <a:avLst/>
          </a:prstGeom>
        </p:spPr>
      </p:pic>
      <p:sp>
        <p:nvSpPr>
          <p:cNvPr id="2" name="Curved Up Arrow 1"/>
          <p:cNvSpPr/>
          <p:nvPr/>
        </p:nvSpPr>
        <p:spPr>
          <a:xfrm>
            <a:off x="1992573" y="3624870"/>
            <a:ext cx="1781998" cy="55659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0860" y="4198150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810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0.34723 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0.34444 0.018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2" y="90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35642 0.0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2" grpId="1" animBg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you measure </a:t>
            </a:r>
            <a:r>
              <a:rPr lang="en-GB" dirty="0" smtClean="0"/>
              <a:t>objects in your house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77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7512" y="483318"/>
            <a:ext cx="5224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What if it isn’t perfect?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1002413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1145102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90" y="3164139"/>
            <a:ext cx="6547224" cy="13527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2481" y="4543636"/>
            <a:ext cx="4475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Closest to…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2333" y="5258062"/>
            <a:ext cx="4475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A</a:t>
            </a:r>
            <a:r>
              <a:rPr lang="en-GB" sz="3200" dirty="0" smtClean="0">
                <a:latin typeface="Comic Sans MS" panose="030F0702030302020204" pitchFamily="66" charset="0"/>
              </a:rPr>
              <a:t>lmost…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33606" y="2707947"/>
            <a:ext cx="0" cy="98851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5387" y="982990"/>
            <a:ext cx="2878258" cy="42661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924239" y="2707947"/>
            <a:ext cx="0" cy="104076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433" y="1814738"/>
            <a:ext cx="1376203" cy="121975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031654" y="2707947"/>
            <a:ext cx="0" cy="106465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8436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you measure your pencil?</a:t>
            </a:r>
            <a:br>
              <a:rPr lang="en-GB" dirty="0" smtClean="0"/>
            </a:br>
            <a:r>
              <a:rPr lang="en-GB" dirty="0" smtClean="0"/>
              <a:t>Can you start from different spots?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74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6088" y="463032"/>
            <a:ext cx="687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What can we use to measure?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 rot="5400000">
            <a:off x="3605889" y="1372815"/>
            <a:ext cx="1480636" cy="4175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 rot="5400000">
            <a:off x="6380079" y="2885965"/>
            <a:ext cx="788314" cy="9051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66" y="4179539"/>
            <a:ext cx="5204148" cy="1075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23" y="3754916"/>
            <a:ext cx="1427798" cy="1722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751" y="1446576"/>
            <a:ext cx="1291615" cy="9059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22" y="2296455"/>
            <a:ext cx="1375243" cy="16959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522">
            <a:off x="2838417" y="1720508"/>
            <a:ext cx="919534" cy="6426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522">
            <a:off x="3547334" y="1732540"/>
            <a:ext cx="919534" cy="6426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522">
            <a:off x="4268283" y="1732539"/>
            <a:ext cx="919534" cy="6426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421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918284" y="403337"/>
            <a:ext cx="687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Why use a ruler?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14" y="1571746"/>
            <a:ext cx="5204148" cy="1075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6" y="1411876"/>
            <a:ext cx="1427798" cy="17223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80622" y="5440682"/>
            <a:ext cx="687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No confusion!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81" b="96296" l="1329" r="96678">
                        <a14:backgroundMark x1="15947" y1="85597" x2="15947" y2="85597"/>
                        <a14:backgroundMark x1="15947" y1="85597" x2="15947" y2="8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07" y="3848887"/>
            <a:ext cx="798655" cy="644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27" b="98354" l="9786" r="89602">
                        <a14:backgroundMark x1="3670" y1="37449" x2="3670" y2="37449"/>
                        <a14:backgroundMark x1="3670" y1="37449" x2="3670" y2="37449"/>
                        <a14:backgroundMark x1="14985" y1="28395" x2="14985" y2="28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8330">
            <a:off x="6895827" y="2700740"/>
            <a:ext cx="1250400" cy="9291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9697">
            <a:off x="5275334" y="2720330"/>
            <a:ext cx="1832506" cy="144341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80622" y="4806205"/>
            <a:ext cx="687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 sandcastle is 4 shells long.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712" y="2366812"/>
            <a:ext cx="2895600" cy="2238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16082" y="2740103"/>
            <a:ext cx="794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endParaRPr lang="en-GB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85578" y="2362393"/>
            <a:ext cx="794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endParaRPr lang="en-GB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01439" y="3492492"/>
            <a:ext cx="794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endParaRPr lang="en-GB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32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8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04971" y="2211229"/>
            <a:ext cx="2705100" cy="4009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9664" y="2594968"/>
            <a:ext cx="2705100" cy="32175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7345" y="3058123"/>
            <a:ext cx="2705100" cy="23401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010636" y="419526"/>
            <a:ext cx="687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Why use a ruler?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45" y="2396218"/>
            <a:ext cx="5204148" cy="1075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82" y="1983508"/>
            <a:ext cx="1427798" cy="1722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0622" y="4987077"/>
            <a:ext cx="687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To measure and compare </a:t>
            </a: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different objects.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13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036763" y="454758"/>
            <a:ext cx="687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Why use a ruler?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45" y="2257886"/>
            <a:ext cx="5204148" cy="1075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1396726"/>
            <a:ext cx="1427798" cy="1722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0622" y="5148295"/>
            <a:ext cx="687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</a:t>
            </a:r>
            <a:r>
              <a:rPr lang="en-GB" sz="3200" dirty="0" smtClean="0">
                <a:latin typeface="Comic Sans MS" panose="030F0702030302020204" pitchFamily="66" charset="0"/>
              </a:rPr>
              <a:t>here are no spaces.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8005" y="2370756"/>
            <a:ext cx="1515868" cy="28612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522">
            <a:off x="2335451" y="4188326"/>
            <a:ext cx="752256" cy="5257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522">
            <a:off x="3226320" y="4188326"/>
            <a:ext cx="752256" cy="5257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522">
            <a:off x="4024261" y="4181598"/>
            <a:ext cx="752256" cy="5257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365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958385" y="419526"/>
            <a:ext cx="687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Why use a ruler?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45" y="2257886"/>
            <a:ext cx="5204148" cy="1075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1396726"/>
            <a:ext cx="1427798" cy="1722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3453" y="5148295"/>
            <a:ext cx="7405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People talk about length using rulers.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30" y="3330953"/>
            <a:ext cx="5094059" cy="13587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429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you find a ruler?</a:t>
            </a:r>
            <a:br>
              <a:rPr lang="en-GB" dirty="0" smtClean="0"/>
            </a:br>
            <a:r>
              <a:rPr lang="en-GB" dirty="0" smtClean="0"/>
              <a:t>What is the same? What is different?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2838" y="814304"/>
            <a:ext cx="3772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Be careful!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4" y="3035799"/>
            <a:ext cx="6669168" cy="1377927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 flipV="1">
            <a:off x="945693" y="3738402"/>
            <a:ext cx="229206" cy="6753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261330" y="4673013"/>
            <a:ext cx="3772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Mind the gap!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4307" y="167750"/>
            <a:ext cx="2324325" cy="4212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498" y="442610"/>
            <a:ext cx="2133242" cy="26041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438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23542 0.089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542 0.08912 L -0.21441 0.0942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25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0.00191 -0.1516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2" grpId="1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.8|8.3|1.9|6.5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7.2|2.4|1.4|2.5|7.8|1.6|1.2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7.2|1.6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4.4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5.7|12.7|2.2|5.8|5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4.3|5.6|6.2|1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7.3|7.3|1.3|1.2|3.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522d4c35-b548-4432-90ae-af4376e1c4b4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9528</TotalTime>
  <Words>124</Words>
  <Application>Microsoft Office PowerPoint</Application>
  <PresentationFormat>On-screen Show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find a ruler? What is the same? What is different?</vt:lpstr>
      <vt:lpstr>PowerPoint Presentation</vt:lpstr>
      <vt:lpstr>PowerPoint Presentation</vt:lpstr>
      <vt:lpstr>Can you measure objects in your house?</vt:lpstr>
      <vt:lpstr>PowerPoint Presentation</vt:lpstr>
      <vt:lpstr>Can you measure your pencil? Can you start from different spots?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EMILY  SNOWBALL</cp:lastModifiedBy>
  <cp:revision>232</cp:revision>
  <dcterms:created xsi:type="dcterms:W3CDTF">2019-07-05T11:02:13Z</dcterms:created>
  <dcterms:modified xsi:type="dcterms:W3CDTF">2021-02-10T11:09:48Z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