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69" r:id="rId10"/>
    <p:sldMasterId id="2147483650" r:id="rId11"/>
    <p:sldMasterId id="2147483652" r:id="rId12"/>
  </p:sldMasterIdLst>
  <p:notesMasterIdLst>
    <p:notesMasterId r:id="rId25"/>
  </p:notesMasterIdLst>
  <p:sldIdLst>
    <p:sldId id="277" r:id="rId13"/>
    <p:sldId id="278" r:id="rId14"/>
    <p:sldId id="299" r:id="rId15"/>
    <p:sldId id="297" r:id="rId16"/>
    <p:sldId id="279" r:id="rId17"/>
    <p:sldId id="282" r:id="rId18"/>
    <p:sldId id="295" r:id="rId19"/>
    <p:sldId id="296" r:id="rId20"/>
    <p:sldId id="289" r:id="rId21"/>
    <p:sldId id="293" r:id="rId22"/>
    <p:sldId id="300" r:id="rId23"/>
    <p:sldId id="28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6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008C"/>
    <a:srgbClr val="AA7E44"/>
    <a:srgbClr val="F6E967"/>
    <a:srgbClr val="926C39"/>
    <a:srgbClr val="D39D56"/>
    <a:srgbClr val="C08F4E"/>
    <a:srgbClr val="9B460D"/>
    <a:srgbClr val="F8CDA2"/>
    <a:srgbClr val="F7D7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0" autoAdjust="0"/>
    <p:restoredTop sz="90693" autoAdjust="0"/>
  </p:normalViewPr>
  <p:slideViewPr>
    <p:cSldViewPr snapToGrid="0" snapToObjects="1">
      <p:cViewPr varScale="1">
        <p:scale>
          <a:sx n="67" d="100"/>
          <a:sy n="67" d="100"/>
        </p:scale>
        <p:origin x="1416" y="60"/>
      </p:cViewPr>
      <p:guideLst>
        <p:guide orient="horz" pos="2183"/>
        <p:guide pos="260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1F90C-5339-4EAD-9452-D0C41B5BF769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86B88-D743-4A80-8B89-AC12DAEDE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30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be backwards and forwards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86B88-D743-4A80-8B89-AC12DAEDE20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10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be backwards and forwards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86B88-D743-4A80-8B89-AC12DAEDE20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20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be backwards and forwards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86B88-D743-4A80-8B89-AC12DAEDE20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816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be backwards and forwards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86B88-D743-4A80-8B89-AC12DAEDE20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289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1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7785-7438-492F-B7FA-E66DA7B653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6EE-2F9D-4145-9CBE-CB7CE80E6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520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20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8856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24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482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7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898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6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512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597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jp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8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92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3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132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67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6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16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Y1_SPG_B4_PP_012.jpg">
            <a:extLst>
              <a:ext uri="{FF2B5EF4-FFF2-40B4-BE49-F238E27FC236}">
                <a16:creationId xmlns:a16="http://schemas.microsoft.com/office/drawing/2014/main" id="{A96794DB-DDFA-FB45-B8ED-05501609EF2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1_SPG_B4_PP_012.jpg">
            <a:extLst>
              <a:ext uri="{FF2B5EF4-FFF2-40B4-BE49-F238E27FC236}">
                <a16:creationId xmlns:a16="http://schemas.microsoft.com/office/drawing/2014/main" id="{56302DCD-990B-7D47-BDD3-52DF552ACB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pic>
        <p:nvPicPr>
          <p:cNvPr id="10" name="Picture 9" descr="Y1_SPG_B4_PP_012.jpg">
            <a:extLst>
              <a:ext uri="{FF2B5EF4-FFF2-40B4-BE49-F238E27FC236}">
                <a16:creationId xmlns:a16="http://schemas.microsoft.com/office/drawing/2014/main" id="{163B5998-9409-B548-AA5D-C7CC102C6B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 b="5473"/>
          <a:stretch/>
        </p:blipFill>
        <p:spPr>
          <a:xfrm>
            <a:off x="0" y="4468619"/>
            <a:ext cx="9144000" cy="101778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215809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Y1_SPG_B4_PP_012.jpg">
            <a:extLst>
              <a:ext uri="{FF2B5EF4-FFF2-40B4-BE49-F238E27FC236}">
                <a16:creationId xmlns:a16="http://schemas.microsoft.com/office/drawing/2014/main" id="{A96794DB-DDFA-FB45-B8ED-05501609EF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1_SPG_B4_PP_012.jpg">
            <a:extLst>
              <a:ext uri="{FF2B5EF4-FFF2-40B4-BE49-F238E27FC236}">
                <a16:creationId xmlns:a16="http://schemas.microsoft.com/office/drawing/2014/main" id="{56302DCD-990B-7D47-BDD3-52DF552ACB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pic>
        <p:nvPicPr>
          <p:cNvPr id="10" name="Picture 9" descr="Y1_SPG_B4_PP_012.jpg">
            <a:extLst>
              <a:ext uri="{FF2B5EF4-FFF2-40B4-BE49-F238E27FC236}">
                <a16:creationId xmlns:a16="http://schemas.microsoft.com/office/drawing/2014/main" id="{163B5998-9409-B548-AA5D-C7CC102C6B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 b="5473"/>
          <a:stretch/>
        </p:blipFill>
        <p:spPr>
          <a:xfrm>
            <a:off x="0" y="4468619"/>
            <a:ext cx="9144000" cy="101778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215809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4067703" y="-3185203"/>
            <a:ext cx="45719" cy="8181129"/>
          </a:xfrm>
          <a:prstGeom prst="rect">
            <a:avLst/>
          </a:prstGeom>
          <a:solidFill>
            <a:srgbClr val="F7D7BF"/>
          </a:solidFill>
          <a:ln>
            <a:solidFill>
              <a:srgbClr val="F7D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44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3.png"/><Relationship Id="rId7" Type="http://schemas.microsoft.com/office/2007/relationships/hdphoto" Target="../media/hdphoto2.wdp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4.png"/><Relationship Id="rId5" Type="http://schemas.openxmlformats.org/officeDocument/2006/relationships/image" Target="../media/image22.png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17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2877" y="2231032"/>
            <a:ext cx="5950212" cy="239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54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0499" y="1568880"/>
            <a:ext cx="3371850" cy="4076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7795" y="573226"/>
            <a:ext cx="1412761" cy="1722321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4063998" y="1774252"/>
            <a:ext cx="340963" cy="356461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715147" y="2342378"/>
            <a:ext cx="340963" cy="356461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4635885" y="2243070"/>
            <a:ext cx="340963" cy="356461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3060282" y="2894308"/>
            <a:ext cx="340963" cy="356461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4363524" y="3630182"/>
            <a:ext cx="340963" cy="356461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3723035" y="4379199"/>
            <a:ext cx="340963" cy="35646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3715148" y="4866594"/>
            <a:ext cx="340963" cy="356461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4981342" y="2925738"/>
            <a:ext cx="340963" cy="356461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4705352" y="4637881"/>
            <a:ext cx="340963" cy="356461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885629" y="4538663"/>
            <a:ext cx="143555" cy="3753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77645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30" grpId="0" animBg="1"/>
      <p:bldP spid="31" grpId="0" animBg="1"/>
      <p:bldP spid="35" grpId="0" animBg="1"/>
      <p:bldP spid="37" grpId="0" animBg="1"/>
      <p:bldP spid="38" grpId="0" animBg="1"/>
      <p:bldP spid="44" grpId="0" animBg="1"/>
      <p:bldP spid="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00" b="85500" l="16106" r="79327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90814" y="5131938"/>
            <a:ext cx="2369307" cy="1036634"/>
          </a:xfrm>
          <a:prstGeom prst="rect">
            <a:avLst/>
          </a:prstGeom>
        </p:spPr>
      </p:pic>
      <p:sp>
        <p:nvSpPr>
          <p:cNvPr id="42" name="Parallelogram 41"/>
          <p:cNvSpPr/>
          <p:nvPr/>
        </p:nvSpPr>
        <p:spPr>
          <a:xfrm rot="20973337">
            <a:off x="2623444" y="2015309"/>
            <a:ext cx="1570741" cy="1796514"/>
          </a:xfrm>
          <a:prstGeom prst="parallelogram">
            <a:avLst>
              <a:gd name="adj" fmla="val 23549"/>
            </a:avLst>
          </a:prstGeom>
          <a:solidFill>
            <a:srgbClr val="EC008C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7795" y="573226"/>
            <a:ext cx="1412761" cy="1722321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2438400" y="639763"/>
            <a:ext cx="5007429" cy="1103086"/>
          </a:xfrm>
          <a:prstGeom prst="wedgeRoundRectCallout">
            <a:avLst>
              <a:gd name="adj1" fmla="val -63679"/>
              <a:gd name="adj2" fmla="val 12181"/>
              <a:gd name="adj3" fmla="val 16667"/>
            </a:avLst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I think an edge is where two faces meet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785" b="94422" l="9877" r="8971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94170" y="3226043"/>
            <a:ext cx="1481456" cy="306045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00" b="85500" l="16106" r="79327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27038" y="3276843"/>
            <a:ext cx="2536156" cy="121930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6667" b="96852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93438" y="3007075"/>
            <a:ext cx="1889924" cy="3292125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>
            <a:off x="4249312" y="3725541"/>
            <a:ext cx="914400" cy="459417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154706" y="3465513"/>
            <a:ext cx="403898" cy="719539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249312" y="3725541"/>
            <a:ext cx="0" cy="1859946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566116" y="3465513"/>
            <a:ext cx="0" cy="1859946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249312" y="3486247"/>
            <a:ext cx="1309292" cy="212120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249312" y="5585487"/>
            <a:ext cx="914400" cy="459417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5145181" y="5315934"/>
            <a:ext cx="403898" cy="719539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249312" y="5346193"/>
            <a:ext cx="1309292" cy="21212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163712" y="4172554"/>
            <a:ext cx="0" cy="1859946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0380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0.0007 L 0.2375 0.00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8148E-6 L -0.19132 1.48148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48148E-6 L 0.15747 0.2393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65" y="1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59259E-6 L -0.0375 0.0588 C -0.04514 0.07222 -0.05694 0.0794 -0.06875 0.0794 C -0.08281 0.0794 -0.09375 0.07222 -0.10156 0.0588 L -0.13854 -2.59259E-6 " pathEditMode="relative" rAng="0" ptsTypes="AAAAA">
                                      <p:cBhvr>
                                        <p:cTn id="4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27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59B48A-2686-4A84-9EEF-8C7501CF7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the rest of the questions on </a:t>
            </a:r>
            <a:br>
              <a:rPr lang="en-GB" dirty="0"/>
            </a:br>
            <a:r>
              <a:rPr lang="en-GB" dirty="0"/>
              <a:t>the worksheet</a:t>
            </a:r>
          </a:p>
        </p:txBody>
      </p:sp>
    </p:spTree>
    <p:extLst>
      <p:ext uri="{BB962C8B-B14F-4D97-AF65-F5344CB8AC3E}">
        <p14:creationId xmlns:p14="http://schemas.microsoft.com/office/powerpoint/2010/main" val="1159098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6704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203200" y="334776"/>
            <a:ext cx="7989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Which shapes have 6 faces?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83" y="3741602"/>
            <a:ext cx="1718656" cy="207792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431" y="1020467"/>
            <a:ext cx="2179617" cy="26352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454" y="3569982"/>
            <a:ext cx="2154989" cy="215498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502" y="1151823"/>
            <a:ext cx="2672307" cy="213974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837" y="3569982"/>
            <a:ext cx="2002550" cy="242116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85428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203200" y="334776"/>
            <a:ext cx="7989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Which shapes have 6 faces?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83" y="3741602"/>
            <a:ext cx="1718656" cy="207792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431" y="1020467"/>
            <a:ext cx="2179617" cy="26352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454" y="3569982"/>
            <a:ext cx="2154989" cy="215498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502" y="1151823"/>
            <a:ext cx="2672307" cy="213974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837" y="3569982"/>
            <a:ext cx="2002550" cy="2421162"/>
          </a:xfrm>
          <a:prstGeom prst="rect">
            <a:avLst/>
          </a:prstGeom>
        </p:spPr>
      </p:pic>
      <p:sp>
        <p:nvSpPr>
          <p:cNvPr id="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242987" y="1601324"/>
            <a:ext cx="415950" cy="779738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033946" y="4320661"/>
            <a:ext cx="415950" cy="779738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746217" y="1836976"/>
            <a:ext cx="18479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dirty="0">
                <a:solidFill>
                  <a:prstClr val="black"/>
                </a:solidFill>
                <a:latin typeface="Comic Sans MS" panose="030F0702030302020204" pitchFamily="66" charset="0"/>
              </a:rPr>
              <a:t>5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136257" y="3819082"/>
            <a:ext cx="18479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dirty="0">
                <a:solidFill>
                  <a:prstClr val="black"/>
                </a:solidFill>
                <a:latin typeface="Comic Sans MS" panose="030F0702030302020204" pitchFamily="66" charset="0"/>
              </a:rPr>
              <a:t>7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2241314" y="3956680"/>
            <a:ext cx="18479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dirty="0">
                <a:solidFill>
                  <a:prstClr val="black"/>
                </a:solidFill>
                <a:latin typeface="Comic Sans MS" panose="030F0702030302020204" pitchFamily="66" charset="0"/>
              </a:rPr>
              <a:t>8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9485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946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6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705" y="388626"/>
            <a:ext cx="1459906" cy="1008186"/>
          </a:xfrm>
          <a:prstGeom prst="rect">
            <a:avLst/>
          </a:prstGeom>
        </p:spPr>
      </p:pic>
      <p:sp>
        <p:nvSpPr>
          <p:cNvPr id="7" name="Cube 6"/>
          <p:cNvSpPr/>
          <p:nvPr/>
        </p:nvSpPr>
        <p:spPr>
          <a:xfrm>
            <a:off x="2390775" y="2664339"/>
            <a:ext cx="3702021" cy="1298061"/>
          </a:xfrm>
          <a:prstGeom prst="cube">
            <a:avLst>
              <a:gd name="adj" fmla="val 46114"/>
            </a:avLst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2390775" y="3332419"/>
            <a:ext cx="30765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Board Game</a:t>
            </a:r>
            <a:endParaRPr lang="en-GB" sz="3200" i="1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90774" y="3234749"/>
            <a:ext cx="3114675" cy="97669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 rot="18966308">
            <a:off x="5414133" y="2926513"/>
            <a:ext cx="756310" cy="97669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 rot="16200000">
            <a:off x="5739041" y="2969260"/>
            <a:ext cx="707511" cy="97669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2390776" y="3892762"/>
            <a:ext cx="3114674" cy="97669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Parallelogram 15"/>
          <p:cNvSpPr/>
          <p:nvPr/>
        </p:nvSpPr>
        <p:spPr>
          <a:xfrm rot="15536432" flipH="1">
            <a:off x="5512290" y="3280048"/>
            <a:ext cx="572846" cy="711262"/>
          </a:xfrm>
          <a:prstGeom prst="parallelogram">
            <a:avLst>
              <a:gd name="adj" fmla="val 84358"/>
            </a:avLst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 rot="16200000">
            <a:off x="2031163" y="3571111"/>
            <a:ext cx="707511" cy="97669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Parallelogram 77"/>
          <p:cNvSpPr/>
          <p:nvPr/>
        </p:nvSpPr>
        <p:spPr>
          <a:xfrm rot="18793440" flipH="1">
            <a:off x="2213310" y="2925873"/>
            <a:ext cx="914137" cy="75845"/>
          </a:xfrm>
          <a:prstGeom prst="parallelogram">
            <a:avLst>
              <a:gd name="adj" fmla="val 84358"/>
            </a:avLst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Parallelogram 79"/>
          <p:cNvSpPr/>
          <p:nvPr/>
        </p:nvSpPr>
        <p:spPr>
          <a:xfrm flipH="1">
            <a:off x="2949872" y="2641735"/>
            <a:ext cx="3088233" cy="93566"/>
          </a:xfrm>
          <a:prstGeom prst="parallelogram">
            <a:avLst>
              <a:gd name="adj" fmla="val 38699"/>
            </a:avLst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 rot="16200000">
            <a:off x="5144121" y="3559810"/>
            <a:ext cx="707511" cy="97669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007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4" grpId="0" animBg="1"/>
      <p:bldP spid="73" grpId="0" animBg="1"/>
      <p:bldP spid="75" grpId="0" animBg="1"/>
      <p:bldP spid="16" grpId="0" animBg="1"/>
      <p:bldP spid="76" grpId="0" animBg="1"/>
      <p:bldP spid="78" grpId="0" animBg="1"/>
      <p:bldP spid="80" grpId="0" animBg="1"/>
      <p:bldP spid="8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419" y="1898447"/>
            <a:ext cx="3830436" cy="3067076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V="1">
            <a:off x="3881012" y="2687782"/>
            <a:ext cx="2030261" cy="101235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023" y="0"/>
            <a:ext cx="1239270" cy="173932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84781" y="5042151"/>
            <a:ext cx="2460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Faces</a:t>
            </a:r>
            <a:endParaRPr lang="en-GB" sz="4400" i="1" dirty="0">
              <a:latin typeface="Comic Sans MS" panose="030F0702030302020204" pitchFamily="66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2214973" y="301627"/>
            <a:ext cx="4525415" cy="836097"/>
          </a:xfrm>
          <a:prstGeom prst="wedgeRoundRectCallout">
            <a:avLst>
              <a:gd name="adj1" fmla="val -60501"/>
              <a:gd name="adj2" fmla="val -9858"/>
              <a:gd name="adj3" fmla="val 16667"/>
            </a:avLst>
          </a:prstGeom>
          <a:ln w="2857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know a cuboid has the same number of faces as a cube</a:t>
            </a:r>
          </a:p>
        </p:txBody>
      </p:sp>
      <p:sp>
        <p:nvSpPr>
          <p:cNvPr id="6" name="Rectangle 5"/>
          <p:cNvSpPr/>
          <p:nvPr/>
        </p:nvSpPr>
        <p:spPr>
          <a:xfrm>
            <a:off x="2370554" y="5042151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endParaRPr lang="en-GB" sz="3200" dirty="0">
              <a:solidFill>
                <a:schemeClr val="accent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9369" y="1137724"/>
            <a:ext cx="1226720" cy="1008493"/>
          </a:xfrm>
          <a:prstGeom prst="rect">
            <a:avLst/>
          </a:prstGeom>
        </p:spPr>
      </p:pic>
      <p:sp>
        <p:nvSpPr>
          <p:cNvPr id="14" name="Rounded Rectangular Callout 13"/>
          <p:cNvSpPr/>
          <p:nvPr/>
        </p:nvSpPr>
        <p:spPr>
          <a:xfrm>
            <a:off x="1531078" y="1214352"/>
            <a:ext cx="5209310" cy="836097"/>
          </a:xfrm>
          <a:prstGeom prst="wedgeRoundRectCallout">
            <a:avLst>
              <a:gd name="adj1" fmla="val 58470"/>
              <a:gd name="adj2" fmla="val 4503"/>
              <a:gd name="adj3" fmla="val 16667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think they will have the same number of edges too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966612" y="2228364"/>
            <a:ext cx="2030261" cy="101235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966612" y="3240724"/>
            <a:ext cx="914400" cy="459417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006109" y="2209893"/>
            <a:ext cx="914400" cy="459417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981742" y="5042151"/>
            <a:ext cx="2460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Edges</a:t>
            </a:r>
            <a:endParaRPr lang="en-GB" sz="4400" i="1" dirty="0">
              <a:latin typeface="Comic Sans MS" panose="030F0702030302020204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363136" y="5018081"/>
            <a:ext cx="3994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?</a:t>
            </a:r>
            <a:endParaRPr lang="en-GB" sz="3200" dirty="0">
              <a:solidFill>
                <a:schemeClr val="accent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3890248" y="3831294"/>
            <a:ext cx="2030261" cy="101235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975848" y="4384236"/>
            <a:ext cx="914400" cy="459417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929745" y="2711163"/>
            <a:ext cx="0" cy="110165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81012" y="3700141"/>
            <a:ext cx="0" cy="110165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966612" y="3280464"/>
            <a:ext cx="0" cy="110165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6972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7165" y="1909793"/>
            <a:ext cx="3830436" cy="3067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9369" y="1137724"/>
            <a:ext cx="1226720" cy="1008493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1531078" y="1214352"/>
            <a:ext cx="5209310" cy="836097"/>
          </a:xfrm>
          <a:prstGeom prst="wedgeRoundRectCallout">
            <a:avLst>
              <a:gd name="adj1" fmla="val 58470"/>
              <a:gd name="adj2" fmla="val 4503"/>
              <a:gd name="adj3" fmla="val 16667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think a good idea would be to work from the top down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3881012" y="2687782"/>
            <a:ext cx="2030261" cy="101235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966612" y="2228364"/>
            <a:ext cx="2030261" cy="101235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66612" y="3240724"/>
            <a:ext cx="914400" cy="459417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06109" y="2209893"/>
            <a:ext cx="914400" cy="459417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871776" y="3831294"/>
            <a:ext cx="2030261" cy="101235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957376" y="3371876"/>
            <a:ext cx="2030261" cy="101235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957376" y="4384236"/>
            <a:ext cx="914400" cy="459417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996873" y="3353405"/>
            <a:ext cx="914400" cy="459417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920509" y="2745890"/>
            <a:ext cx="9236" cy="1085404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871776" y="3731018"/>
            <a:ext cx="9236" cy="1085404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944007" y="3272568"/>
            <a:ext cx="9236" cy="1085404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996873" y="2258765"/>
            <a:ext cx="0" cy="1085404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84781" y="5042151"/>
            <a:ext cx="2460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Faces</a:t>
            </a:r>
            <a:endParaRPr lang="en-GB" sz="4400" i="1" dirty="0">
              <a:latin typeface="Comic Sans MS" panose="030F0702030302020204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370554" y="5042151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endParaRPr lang="en-GB" sz="3200" dirty="0">
              <a:solidFill>
                <a:schemeClr val="accent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81742" y="5042151"/>
            <a:ext cx="2460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Edges</a:t>
            </a:r>
            <a:endParaRPr lang="en-GB" sz="4400" i="1" dirty="0">
              <a:latin typeface="Comic Sans MS" panose="030F0702030302020204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63136" y="5018081"/>
            <a:ext cx="3994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?</a:t>
            </a:r>
            <a:endParaRPr lang="en-GB" sz="3200" dirty="0">
              <a:solidFill>
                <a:schemeClr val="accent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253330" y="5066221"/>
            <a:ext cx="6190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endParaRPr lang="en-GB" sz="3200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676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172">
            <a:off x="4970637" y="493526"/>
            <a:ext cx="1252783" cy="1951032"/>
          </a:xfrm>
          <a:prstGeom prst="rect">
            <a:avLst/>
          </a:prstGeom>
        </p:spPr>
      </p:pic>
      <p:sp>
        <p:nvSpPr>
          <p:cNvPr id="30" name="Cube 29"/>
          <p:cNvSpPr/>
          <p:nvPr/>
        </p:nvSpPr>
        <p:spPr>
          <a:xfrm>
            <a:off x="3981742" y="947478"/>
            <a:ext cx="3471620" cy="3471620"/>
          </a:xfrm>
          <a:prstGeom prst="cub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7250569" y="790962"/>
            <a:ext cx="340963" cy="356461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6409157" y="1634166"/>
            <a:ext cx="340963" cy="356461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3824478" y="1643390"/>
            <a:ext cx="340963" cy="356461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6409157" y="4206901"/>
            <a:ext cx="340963" cy="356461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4716343" y="3356154"/>
            <a:ext cx="340963" cy="356461"/>
          </a:xfrm>
          <a:prstGeom prst="ellipse">
            <a:avLst/>
          </a:prstGeom>
          <a:solidFill>
            <a:schemeClr val="accent2">
              <a:alpha val="45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/>
          <p:cNvGrpSpPr/>
          <p:nvPr/>
        </p:nvGrpSpPr>
        <p:grpSpPr>
          <a:xfrm>
            <a:off x="3970282" y="947478"/>
            <a:ext cx="3471620" cy="3471620"/>
            <a:chOff x="2297788" y="1828800"/>
            <a:chExt cx="3471620" cy="3471620"/>
          </a:xfrm>
        </p:grpSpPr>
        <p:grpSp>
          <p:nvGrpSpPr>
            <p:cNvPr id="41" name="Group 40"/>
            <p:cNvGrpSpPr/>
            <p:nvPr/>
          </p:nvGrpSpPr>
          <p:grpSpPr>
            <a:xfrm>
              <a:off x="2297788" y="4417017"/>
              <a:ext cx="3471620" cy="883403"/>
              <a:chOff x="2309248" y="1828800"/>
              <a:chExt cx="3471620" cy="883403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 flipH="1">
                <a:off x="2309248" y="1828800"/>
                <a:ext cx="892283" cy="883403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3201531" y="1828800"/>
                <a:ext cx="2579337" cy="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/>
            <p:cNvCxnSpPr/>
            <p:nvPr/>
          </p:nvCxnSpPr>
          <p:spPr>
            <a:xfrm flipV="1">
              <a:off x="3184098" y="1828800"/>
              <a:ext cx="0" cy="2588217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Oval 44"/>
          <p:cNvSpPr/>
          <p:nvPr/>
        </p:nvSpPr>
        <p:spPr>
          <a:xfrm>
            <a:off x="4677143" y="765131"/>
            <a:ext cx="340963" cy="356461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7213754" y="3363697"/>
            <a:ext cx="340963" cy="356461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3787663" y="4216125"/>
            <a:ext cx="340963" cy="356461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 rot="10800000">
            <a:off x="4187794" y="1736203"/>
            <a:ext cx="2142731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 rot="18936303">
            <a:off x="3987642" y="1303246"/>
            <a:ext cx="843514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5069584" y="869747"/>
            <a:ext cx="2142731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 rot="8077955">
            <a:off x="6580719" y="1317642"/>
            <a:ext cx="843514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 rot="10800000">
            <a:off x="4187794" y="4342661"/>
            <a:ext cx="2142731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 rot="18936303">
            <a:off x="3987642" y="3909704"/>
            <a:ext cx="843514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5069584" y="3476205"/>
            <a:ext cx="2142731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 rot="8077955">
            <a:off x="6580719" y="3924100"/>
            <a:ext cx="843514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 rot="5400000">
            <a:off x="2930748" y="3032741"/>
            <a:ext cx="2142731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 rot="5400000">
            <a:off x="3796362" y="2169790"/>
            <a:ext cx="2142731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 rot="5400000">
            <a:off x="6377653" y="2180314"/>
            <a:ext cx="2142731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 rot="5400000">
            <a:off x="5505581" y="3023518"/>
            <a:ext cx="2142731" cy="146304"/>
          </a:xfrm>
          <a:prstGeom prst="rect">
            <a:avLst/>
          </a:prstGeom>
          <a:solidFill>
            <a:schemeClr val="accent6">
              <a:alpha val="6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4" name="TextBox 83"/>
          <p:cNvSpPr txBox="1"/>
          <p:nvPr/>
        </p:nvSpPr>
        <p:spPr>
          <a:xfrm>
            <a:off x="984781" y="5042151"/>
            <a:ext cx="2460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Faces</a:t>
            </a:r>
            <a:endParaRPr lang="en-GB" sz="4400" i="1" dirty="0">
              <a:latin typeface="Comic Sans MS" panose="030F0702030302020204" pitchFamily="66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370554" y="5042151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endParaRPr lang="en-GB" sz="3200" dirty="0">
              <a:solidFill>
                <a:schemeClr val="accent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981742" y="5042151"/>
            <a:ext cx="2460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Edges</a:t>
            </a:r>
            <a:endParaRPr lang="en-GB" sz="4400" i="1" dirty="0">
              <a:latin typeface="Comic Sans MS" panose="030F0702030302020204" pitchFamily="66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363136" y="5018081"/>
            <a:ext cx="3994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?</a:t>
            </a:r>
            <a:endParaRPr lang="en-GB" sz="3200" dirty="0">
              <a:solidFill>
                <a:schemeClr val="accent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253330" y="5066221"/>
            <a:ext cx="6190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endParaRPr lang="en-GB" sz="3200" dirty="0">
              <a:solidFill>
                <a:schemeClr val="accent1"/>
              </a:solidFill>
            </a:endParaRPr>
          </a:p>
        </p:txBody>
      </p:sp>
      <p:pic>
        <p:nvPicPr>
          <p:cNvPr id="89" name="Picture 8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238" y="655735"/>
            <a:ext cx="1371025" cy="1690725"/>
          </a:xfrm>
          <a:prstGeom prst="rect">
            <a:avLst/>
          </a:prstGeom>
        </p:spPr>
      </p:pic>
      <p:sp>
        <p:nvSpPr>
          <p:cNvPr id="90" name="Rounded Rectangular Callout 89"/>
          <p:cNvSpPr/>
          <p:nvPr/>
        </p:nvSpPr>
        <p:spPr>
          <a:xfrm>
            <a:off x="803142" y="2493404"/>
            <a:ext cx="2902259" cy="1995562"/>
          </a:xfrm>
          <a:prstGeom prst="wedgeRoundRectCallout">
            <a:avLst>
              <a:gd name="adj1" fmla="val -16992"/>
              <a:gd name="adj2" fmla="val -84045"/>
              <a:gd name="adj3" fmla="val 16667"/>
            </a:avLst>
          </a:prstGeom>
          <a:ln w="2857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Here’s my huge cube. I can walk around it and count the edges.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224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2" grpId="0" animBg="1"/>
      <p:bldP spid="64" grpId="0" animBg="1"/>
      <p:bldP spid="66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7" grpId="0"/>
      <p:bldP spid="88" grpId="0"/>
      <p:bldP spid="9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16.2|10.8|1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10.2|13|4.3|7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1|3.8|2|2|2.5|3.8|2|3.4|6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8.8|10.8|2.3|2|1.3|3.4|1.3|1.4|2.6|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5.7|1.3|1.3|1.3|2.8|1|0.9|0.9|6|1.1|0.9|1.1|1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7.2|1.5|1.4|1|8.1|1.6|0.7|0.8|4.1|1.4|2.2|1.1|9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|2|1.8|6.4|0.8|0.5|5.8|0.7|0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5|6.3|4.6|4.8|7.1|3.4|2|2|5.2|3.2|2|2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9050"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B01D0B-81A0-4406-A154-C0099A637E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1F0E787-B26D-4D1B-B6BC-02C782B4E6ED}">
  <ds:schemaRefs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22d4c35-b548-4432-90ae-af4376e1c4b4"/>
  </ds:schemaRefs>
</ds:datastoreItem>
</file>

<file path=customXml/itemProps3.xml><?xml version="1.0" encoding="utf-8"?>
<ds:datastoreItem xmlns:ds="http://schemas.openxmlformats.org/officeDocument/2006/customXml" ds:itemID="{1EC52660-2082-40CC-8C91-415DEAD930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15216</TotalTime>
  <Words>126</Words>
  <Application>Microsoft Office PowerPoint</Application>
  <PresentationFormat>On-screen Show (4:3)</PresentationFormat>
  <Paragraphs>34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rest of the questions on 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134</cp:revision>
  <dcterms:created xsi:type="dcterms:W3CDTF">2019-07-05T11:02:13Z</dcterms:created>
  <dcterms:modified xsi:type="dcterms:W3CDTF">2021-02-24T14:03:46Z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