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5" r:id="rId6"/>
    <p:sldMasterId id="2147483677" r:id="rId7"/>
    <p:sldMasterId id="2147483679" r:id="rId8"/>
    <p:sldMasterId id="2147483682" r:id="rId9"/>
    <p:sldMasterId id="2147483685" r:id="rId10"/>
  </p:sldMasterIdLst>
  <p:notesMasterIdLst>
    <p:notesMasterId r:id="rId23"/>
  </p:notesMasterIdLst>
  <p:sldIdLst>
    <p:sldId id="296" r:id="rId11"/>
    <p:sldId id="297" r:id="rId12"/>
    <p:sldId id="312" r:id="rId13"/>
    <p:sldId id="313" r:id="rId14"/>
    <p:sldId id="299" r:id="rId15"/>
    <p:sldId id="300" r:id="rId16"/>
    <p:sldId id="308" r:id="rId17"/>
    <p:sldId id="309" r:id="rId18"/>
    <p:sldId id="304" r:id="rId19"/>
    <p:sldId id="310" r:id="rId20"/>
    <p:sldId id="311" r:id="rId21"/>
    <p:sldId id="30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" userDrawn="1">
          <p15:clr>
            <a:srgbClr val="A4A3A4"/>
          </p15:clr>
        </p15:guide>
        <p15:guide id="2" pos="45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0"/>
        <p:guide pos="45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27/01/2021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7090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089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27/01/2021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jpe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6" Type="http://schemas.openxmlformats.org/officeDocument/2006/relationships/image" Target="../media/image31.png"/><Relationship Id="rId5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6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6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5" Type="http://schemas.openxmlformats.org/officeDocument/2006/relationships/image" Target="../media/image11.png"/><Relationship Id="rId4" Type="http://schemas.openxmlformats.org/officeDocument/2006/relationships/image" Target="../media/image16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10" Type="http://schemas.openxmlformats.org/officeDocument/2006/relationships/image" Target="../media/image20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11" Type="http://schemas.openxmlformats.org/officeDocument/2006/relationships/image" Target="../media/image25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49472" y="2302874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ree Images - SnappyGoat.com- bestof:zebra cartoon animal zoo wildlife wild  nature africa safari cute drawing character happy svg inkscap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246" y="844007"/>
            <a:ext cx="981005" cy="1839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245" y="900323"/>
            <a:ext cx="2283754" cy="1598628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81" y="839841"/>
            <a:ext cx="1350034" cy="1540181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613" y="1084830"/>
            <a:ext cx="1350034" cy="1540181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40827" y="406807"/>
            <a:ext cx="1766882" cy="2015740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283" y="1015488"/>
            <a:ext cx="1350034" cy="1540181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352" y="892481"/>
            <a:ext cx="1350034" cy="1540181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0" y="1036146"/>
            <a:ext cx="1350034" cy="1540181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229" y="913139"/>
            <a:ext cx="1350034" cy="1540181"/>
          </a:xfrm>
          <a:prstGeom prst="rect">
            <a:avLst/>
          </a:prstGeom>
        </p:spPr>
      </p:pic>
      <p:pic>
        <p:nvPicPr>
          <p:cNvPr id="98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1640" y="2128671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298" y="2128671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106" y="2132726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764" y="2132726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96" y="2120492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654" y="2120492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462" y="2124547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 descr="100+ Free Fence &amp; Fencing Vectors - Pixaba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120" y="2124547"/>
            <a:ext cx="1284044" cy="102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6" name="Group 85"/>
          <p:cNvGrpSpPr/>
          <p:nvPr/>
        </p:nvGrpSpPr>
        <p:grpSpPr>
          <a:xfrm rot="2268782">
            <a:off x="2203560" y="1704152"/>
            <a:ext cx="2093985" cy="2395490"/>
            <a:chOff x="2504686" y="4031381"/>
            <a:chExt cx="2093985" cy="2395490"/>
          </a:xfrm>
        </p:grpSpPr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538730" y="4100636"/>
              <a:ext cx="1017030" cy="1561695"/>
            </a:xfrm>
            <a:prstGeom prst="rect">
              <a:avLst/>
            </a:prstGeom>
          </p:spPr>
        </p:pic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1880">
              <a:off x="3581641" y="4420350"/>
              <a:ext cx="1017030" cy="1561695"/>
            </a:xfrm>
            <a:prstGeom prst="rect">
              <a:avLst/>
            </a:prstGeom>
          </p:spPr>
        </p:pic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04809">
              <a:off x="3046722" y="4031381"/>
              <a:ext cx="1017030" cy="1561695"/>
            </a:xfrm>
            <a:prstGeom prst="rect">
              <a:avLst/>
            </a:prstGeom>
          </p:spPr>
        </p:pic>
        <p:pic>
          <p:nvPicPr>
            <p:cNvPr id="90" name="Picture 8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95726">
              <a:off x="2504686" y="4339731"/>
              <a:ext cx="1017030" cy="1561695"/>
            </a:xfrm>
            <a:prstGeom prst="rect">
              <a:avLst/>
            </a:prstGeom>
          </p:spPr>
        </p:pic>
        <p:pic>
          <p:nvPicPr>
            <p:cNvPr id="91" name="Picture 9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318326" y="4294199"/>
              <a:ext cx="1017030" cy="1561695"/>
            </a:xfrm>
            <a:prstGeom prst="rect">
              <a:avLst/>
            </a:prstGeom>
          </p:spPr>
        </p:pic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07726">
              <a:off x="2760590" y="4249189"/>
              <a:ext cx="1017030" cy="1561695"/>
            </a:xfrm>
            <a:prstGeom prst="rect">
              <a:avLst/>
            </a:prstGeom>
          </p:spPr>
        </p:pic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71275">
              <a:off x="2785065" y="4865176"/>
              <a:ext cx="1017030" cy="1561695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 rot="19986120">
            <a:off x="1310368" y="1966047"/>
            <a:ext cx="2093985" cy="2395490"/>
            <a:chOff x="2504686" y="4031381"/>
            <a:chExt cx="2093985" cy="2395490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538730" y="4100636"/>
              <a:ext cx="1017030" cy="1561695"/>
            </a:xfrm>
            <a:prstGeom prst="rect">
              <a:avLst/>
            </a:prstGeom>
          </p:spPr>
        </p:pic>
        <p:pic>
          <p:nvPicPr>
            <p:cNvPr id="80" name="Picture 7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91880">
              <a:off x="3581641" y="4420350"/>
              <a:ext cx="1017030" cy="1561695"/>
            </a:xfrm>
            <a:prstGeom prst="rect">
              <a:avLst/>
            </a:prstGeom>
          </p:spPr>
        </p:pic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04809">
              <a:off x="3046722" y="4031381"/>
              <a:ext cx="1017030" cy="1561695"/>
            </a:xfrm>
            <a:prstGeom prst="rect">
              <a:avLst/>
            </a:prstGeom>
          </p:spPr>
        </p:pic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795726">
              <a:off x="2504686" y="4339731"/>
              <a:ext cx="1017030" cy="1561695"/>
            </a:xfrm>
            <a:prstGeom prst="rect">
              <a:avLst/>
            </a:prstGeom>
          </p:spPr>
        </p:pic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37837">
              <a:off x="3318326" y="4294199"/>
              <a:ext cx="1017030" cy="1561695"/>
            </a:xfrm>
            <a:prstGeom prst="rect">
              <a:avLst/>
            </a:prstGeom>
          </p:spPr>
        </p:pic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07726">
              <a:off x="2760590" y="4249189"/>
              <a:ext cx="1017030" cy="1561695"/>
            </a:xfrm>
            <a:prstGeom prst="rect">
              <a:avLst/>
            </a:prstGeom>
          </p:spPr>
        </p:pic>
        <p:pic>
          <p:nvPicPr>
            <p:cNvPr id="85" name="Picture 8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71275">
              <a:off x="2785065" y="4865176"/>
              <a:ext cx="1017030" cy="1561695"/>
            </a:xfrm>
            <a:prstGeom prst="rect">
              <a:avLst/>
            </a:prstGeom>
          </p:spPr>
        </p:pic>
      </p:grpSp>
      <p:pic>
        <p:nvPicPr>
          <p:cNvPr id="74" name="Picture 7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2274" flipH="1">
            <a:off x="5926867" y="2784334"/>
            <a:ext cx="1010268" cy="1551311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574201" y="2327580"/>
            <a:ext cx="1010268" cy="1551311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969977" y="2189382"/>
            <a:ext cx="1017030" cy="1561695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1880">
            <a:off x="3012888" y="2509096"/>
            <a:ext cx="1017030" cy="156169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4809">
            <a:off x="2477969" y="2120127"/>
            <a:ext cx="1017030" cy="1561695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95726">
            <a:off x="1935933" y="2428477"/>
            <a:ext cx="1017030" cy="156169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749573" y="2382945"/>
            <a:ext cx="1017030" cy="1561695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2629">
            <a:off x="2550203" y="2842756"/>
            <a:ext cx="1017030" cy="156169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7726">
            <a:off x="2191837" y="2337935"/>
            <a:ext cx="1017030" cy="156169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H="1">
            <a:off x="2944041" y="4454267"/>
            <a:ext cx="107950" cy="3927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7837">
            <a:off x="2767844" y="2893170"/>
            <a:ext cx="1017030" cy="15616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07726">
            <a:off x="2394548" y="2842756"/>
            <a:ext cx="1017030" cy="156169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71275">
            <a:off x="2216312" y="2953922"/>
            <a:ext cx="1017030" cy="1561695"/>
          </a:xfrm>
          <a:prstGeom prst="rect">
            <a:avLst/>
          </a:prstGeom>
        </p:spPr>
      </p:pic>
      <p:cxnSp>
        <p:nvCxnSpPr>
          <p:cNvPr id="37" name="Straight Connector 36"/>
          <p:cNvCxnSpPr/>
          <p:nvPr/>
        </p:nvCxnSpPr>
        <p:spPr>
          <a:xfrm>
            <a:off x="2933946" y="4489837"/>
            <a:ext cx="10095" cy="35717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944188" y="4469497"/>
            <a:ext cx="51517" cy="40206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915" y="3844368"/>
            <a:ext cx="1395823" cy="1533527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355263" y="2135305"/>
            <a:ext cx="1010268" cy="155131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8120" flipH="1">
            <a:off x="5312637" y="2452893"/>
            <a:ext cx="1010268" cy="1551311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5191" flipH="1">
            <a:off x="5843999" y="2066510"/>
            <a:ext cx="1010268" cy="155131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04274" flipH="1">
            <a:off x="6382431" y="2372810"/>
            <a:ext cx="1010268" cy="1551311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7371" flipH="1">
            <a:off x="5772246" y="2784334"/>
            <a:ext cx="1010268" cy="1551311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92274" flipH="1">
            <a:off x="6128229" y="2282870"/>
            <a:ext cx="1010268" cy="1551311"/>
          </a:xfrm>
          <a:prstGeom prst="rect">
            <a:avLst/>
          </a:prstGeom>
        </p:spPr>
      </p:pic>
      <p:cxnSp>
        <p:nvCxnSpPr>
          <p:cNvPr id="72" name="Straight Connector 71"/>
          <p:cNvCxnSpPr/>
          <p:nvPr/>
        </p:nvCxnSpPr>
        <p:spPr>
          <a:xfrm>
            <a:off x="6284062" y="4139878"/>
            <a:ext cx="107232" cy="63538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3" name="Picture 7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2163" flipH="1">
            <a:off x="5556052" y="2834413"/>
            <a:ext cx="1010268" cy="1551311"/>
          </a:xfrm>
          <a:prstGeom prst="rect">
            <a:avLst/>
          </a:prstGeom>
        </p:spPr>
      </p:pic>
      <p:cxnSp>
        <p:nvCxnSpPr>
          <p:cNvPr id="76" name="Straight Connector 75"/>
          <p:cNvCxnSpPr/>
          <p:nvPr/>
        </p:nvCxnSpPr>
        <p:spPr>
          <a:xfrm flipH="1">
            <a:off x="6391294" y="4217179"/>
            <a:ext cx="40707" cy="55808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353995" y="4194761"/>
            <a:ext cx="37152" cy="60489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4" name="Picture 9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2558" flipH="1">
            <a:off x="6055417" y="2891468"/>
            <a:ext cx="1010268" cy="1551311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068" y="3734769"/>
            <a:ext cx="1427798" cy="17223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54023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999714"/>
              </p:ext>
            </p:extLst>
          </p:nvPr>
        </p:nvGraphicFramePr>
        <p:xfrm>
          <a:off x="722024" y="839281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Balloons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balloons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66" y="2477847"/>
                <a:ext cx="3896022" cy="461665"/>
              </a:xfrm>
              <a:prstGeom prst="rect">
                <a:avLst/>
              </a:prstGeom>
              <a:blipFill>
                <a:blip r:embed="rId5"/>
                <a:stretch>
                  <a:fillRect l="-2504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20028" y="3190995"/>
            <a:ext cx="682054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red balloons are there altogether?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How many more balloons does Rosie have than Teddy?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is the difference in number between Teddy’s red and green balloons?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174844"/>
              </p:ext>
            </p:extLst>
          </p:nvPr>
        </p:nvGraphicFramePr>
        <p:xfrm>
          <a:off x="4502331" y="832608"/>
          <a:ext cx="3627907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1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202716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Balloons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67512" y="406371"/>
            <a:ext cx="2425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Rosie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207135" y="402948"/>
            <a:ext cx="1495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Teddy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83927" y="3510340"/>
            <a:ext cx="1951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15 balloons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83926" y="4291350"/>
            <a:ext cx="1834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15 balloons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545059" y="5397820"/>
            <a:ext cx="171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balloons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5982342" y="1204909"/>
            <a:ext cx="440888" cy="67700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5982342" y="1674322"/>
            <a:ext cx="440888" cy="67700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187421" y="1205892"/>
            <a:ext cx="440888" cy="67700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582815" y="1205893"/>
            <a:ext cx="440888" cy="6770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190989" y="1660236"/>
            <a:ext cx="440888" cy="67700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959223" y="1670175"/>
            <a:ext cx="440888" cy="67700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2572008" y="1670174"/>
            <a:ext cx="440888" cy="67700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82352" y="2220818"/>
            <a:ext cx="5858222" cy="309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87306" y="2412524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90150" y="2555213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5433">
            <a:off x="1451690" y="2415445"/>
            <a:ext cx="440888" cy="67700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281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5" grpId="0"/>
      <p:bldP spid="57" grpId="0"/>
      <p:bldP spid="18" grpId="0"/>
      <p:bldP spid="58" grpId="0"/>
      <p:bldP spid="59" grpId="0"/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8775" y="4219474"/>
            <a:ext cx="1069657" cy="11259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1" y="3636209"/>
            <a:ext cx="79415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knocked most pins down in game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1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 </a:t>
            </a:r>
          </a:p>
          <a:p>
            <a:pPr marL="514350" lvl="0" indent="-514350">
              <a:lnSpc>
                <a:spcPct val="150000"/>
              </a:lnSpc>
              <a:buFontTx/>
              <a:buAutoNum type="arabicParenR"/>
            </a:pPr>
            <a:r>
              <a:rPr lang="en-GB" sz="24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Who knocked most pins down overall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improved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most in game 2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29076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756551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Key 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</m:t>
                    </m:r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10 pins knocked down 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1984" t="-10526" r="-3571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8" name="Picture 1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212" y="2652331"/>
            <a:ext cx="388188" cy="466452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372971"/>
            <a:ext cx="344228" cy="413630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372971"/>
            <a:ext cx="344228" cy="413630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372971"/>
            <a:ext cx="344228" cy="413630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1372971"/>
            <a:ext cx="344228" cy="413630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763465"/>
            <a:ext cx="344228" cy="413630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763465"/>
            <a:ext cx="344228" cy="413630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763465"/>
            <a:ext cx="344228" cy="413630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16" y="2168450"/>
            <a:ext cx="344228" cy="413630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550" y="2168450"/>
            <a:ext cx="344228" cy="413630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947" y="2168450"/>
            <a:ext cx="344228" cy="413630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81" y="2168450"/>
            <a:ext cx="344228" cy="413630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13" y="2168450"/>
            <a:ext cx="344228" cy="413630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976370"/>
            <a:ext cx="344228" cy="413630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976370"/>
            <a:ext cx="344228" cy="413630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976370"/>
            <a:ext cx="344228" cy="413630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976370"/>
            <a:ext cx="344228" cy="413630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397" y="1365186"/>
            <a:ext cx="344228" cy="413630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31" y="1365186"/>
            <a:ext cx="344228" cy="413630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63" y="1365186"/>
            <a:ext cx="344228" cy="413630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39" y="976370"/>
            <a:ext cx="344228" cy="413630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373" y="976370"/>
            <a:ext cx="344228" cy="413630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372971"/>
            <a:ext cx="344228" cy="413630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372971"/>
            <a:ext cx="344228" cy="413630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372971"/>
            <a:ext cx="344228" cy="413630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763465"/>
            <a:ext cx="344228" cy="413630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763465"/>
            <a:ext cx="344228" cy="413630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763465"/>
            <a:ext cx="344228" cy="413630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117" y="2168450"/>
            <a:ext cx="344228" cy="413630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851" y="2168450"/>
            <a:ext cx="344228" cy="413630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973195"/>
            <a:ext cx="344228" cy="41363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82" y="966727"/>
            <a:ext cx="344228" cy="4136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0363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51461" y="3636209"/>
            <a:ext cx="79415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knocked most pins down in game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1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 </a:t>
            </a:r>
          </a:p>
          <a:p>
            <a:pPr marL="514350" lvl="0" indent="-514350">
              <a:lnSpc>
                <a:spcPct val="150000"/>
              </a:lnSpc>
              <a:buFontTx/>
              <a:buAutoNum type="arabicParenR"/>
            </a:pPr>
            <a:r>
              <a:rPr lang="en-GB" sz="24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Who knocked most pins down overall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3)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Who improved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most in game 2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119" name="Table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29076"/>
              </p:ext>
            </p:extLst>
          </p:nvPr>
        </p:nvGraphicFramePr>
        <p:xfrm>
          <a:off x="69555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751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8595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756551"/>
              </p:ext>
            </p:extLst>
          </p:nvPr>
        </p:nvGraphicFramePr>
        <p:xfrm>
          <a:off x="4579560" y="597117"/>
          <a:ext cx="3613464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7320">
                  <a:extLst>
                    <a:ext uri="{9D8B030D-6E8A-4147-A177-3AD203B41FA5}">
                      <a16:colId xmlns:a16="http://schemas.microsoft.com/office/drawing/2014/main" val="4010086473"/>
                    </a:ext>
                  </a:extLst>
                </a:gridCol>
                <a:gridCol w="2676144">
                  <a:extLst>
                    <a:ext uri="{9D8B030D-6E8A-4147-A177-3AD203B41FA5}">
                      <a16:colId xmlns:a16="http://schemas.microsoft.com/office/drawing/2014/main" val="39189146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Game 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3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Annie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185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Eva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84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Ron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2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8522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Rectangle 126"/>
              <p:cNvSpPr/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Key 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</m:t>
                    </m:r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10 pins knocked down </a:t>
                </a:r>
              </a:p>
            </p:txBody>
          </p:sp>
        </mc:Choice>
        <mc:Fallback xmlns=""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2282" y="2659284"/>
                <a:ext cx="4603260" cy="461665"/>
              </a:xfrm>
              <a:prstGeom prst="rect">
                <a:avLst/>
              </a:prstGeom>
              <a:blipFill>
                <a:blip r:embed="rId6"/>
                <a:stretch>
                  <a:fillRect l="-1984" t="-10526" r="-3571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8" name="Picture 1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212" y="2652331"/>
            <a:ext cx="388188" cy="466452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372971"/>
            <a:ext cx="344228" cy="413630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372971"/>
            <a:ext cx="344228" cy="413630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372971"/>
            <a:ext cx="344228" cy="413630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1372971"/>
            <a:ext cx="344228" cy="413630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1763465"/>
            <a:ext cx="344228" cy="413630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1763465"/>
            <a:ext cx="344228" cy="413630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1763465"/>
            <a:ext cx="344228" cy="413630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16" y="2168450"/>
            <a:ext cx="344228" cy="413630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550" y="2168450"/>
            <a:ext cx="344228" cy="413630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7947" y="2168450"/>
            <a:ext cx="344228" cy="413630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681" y="2168450"/>
            <a:ext cx="344228" cy="413630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913" y="2168450"/>
            <a:ext cx="344228" cy="413630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697" y="976370"/>
            <a:ext cx="344228" cy="413630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431" y="976370"/>
            <a:ext cx="344228" cy="413630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4828" y="976370"/>
            <a:ext cx="344228" cy="413630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562" y="976370"/>
            <a:ext cx="344228" cy="413630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397" y="1365186"/>
            <a:ext cx="344228" cy="413630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31" y="1365186"/>
            <a:ext cx="344228" cy="413630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63" y="1365186"/>
            <a:ext cx="344228" cy="413630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39" y="976370"/>
            <a:ext cx="344228" cy="413630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373" y="976370"/>
            <a:ext cx="344228" cy="413630"/>
          </a:xfrm>
          <a:prstGeom prst="rect">
            <a:avLst/>
          </a:prstGeom>
        </p:spPr>
      </p:pic>
      <p:pic>
        <p:nvPicPr>
          <p:cNvPr id="166" name="Picture 16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372971"/>
            <a:ext cx="344228" cy="413630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372971"/>
            <a:ext cx="344228" cy="413630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372971"/>
            <a:ext cx="344228" cy="413630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1763465"/>
            <a:ext cx="344228" cy="413630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732" y="1763465"/>
            <a:ext cx="344228" cy="413630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9" y="1763465"/>
            <a:ext cx="344228" cy="413630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117" y="2168450"/>
            <a:ext cx="344228" cy="413630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851" y="2168450"/>
            <a:ext cx="344228" cy="413630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8" y="973195"/>
            <a:ext cx="344228" cy="41363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82" y="966727"/>
            <a:ext cx="344228" cy="41363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6542022" y="3784902"/>
            <a:ext cx="1585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Eva &amp; Ron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42022" y="4348806"/>
            <a:ext cx="6832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Eva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304459" y="4889371"/>
            <a:ext cx="30607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Both Annie and Eva knocked 40 more pins down in game</a:t>
            </a:r>
            <a:r>
              <a:rPr kumimoji="0" lang="en-GB" sz="2400" b="0" i="0" u="none" strike="noStrike" kern="1200" cap="none" spc="0" normalizeH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2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136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900592"/>
              </p:ext>
            </p:extLst>
          </p:nvPr>
        </p:nvGraphicFramePr>
        <p:xfrm>
          <a:off x="690024" y="341688"/>
          <a:ext cx="4848498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7991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720507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Chickens seen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897" y="823073"/>
            <a:ext cx="493555" cy="571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u="sng" dirty="0">
                    <a:latin typeface="Comic Sans MS" panose="030F0702030302020204" pitchFamily="66" charset="0"/>
                  </a:rPr>
                  <a:t>Key</a:t>
                </a:r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11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chickens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blipFill>
                <a:blip r:embed="rId6"/>
                <a:stretch>
                  <a:fillRect l="-3505" t="-4819" r="-2570" b="-120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654" y="896344"/>
            <a:ext cx="539282" cy="6244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826881"/>
            <a:ext cx="493555" cy="571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44" y="1352873"/>
            <a:ext cx="493555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1870302"/>
            <a:ext cx="493555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1879089"/>
            <a:ext cx="493555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767" y="1873774"/>
            <a:ext cx="493555" cy="57148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2379990"/>
            <a:ext cx="493555" cy="571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1589" y="3494448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chickens were seen on Wednesday?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chickens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160" y="3841109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76245" y="1880909"/>
                <a:ext cx="21579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×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30</a:t>
                </a: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245" y="1880909"/>
                <a:ext cx="2157977" cy="461665"/>
              </a:xfrm>
              <a:prstGeom prst="rect">
                <a:avLst/>
              </a:prstGeom>
              <a:blipFill>
                <a:blip r:embed="rId7"/>
                <a:stretch>
                  <a:fillRect l="-4520" t="-12000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014032" y="3841108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8777" y="4605636"/>
            <a:ext cx="8347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chickens were seen on Thursday?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_____ chickens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14032" y="5272391"/>
            <a:ext cx="687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876897" y="1908769"/>
            <a:ext cx="2044238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568679" y="2405458"/>
                <a:ext cx="21579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2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× </a:t>
                </a:r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679" y="2405458"/>
                <a:ext cx="2157977" cy="461665"/>
              </a:xfrm>
              <a:prstGeom prst="rect">
                <a:avLst/>
              </a:prstGeom>
              <a:blipFill>
                <a:blip r:embed="rId8"/>
                <a:stretch>
                  <a:fillRect l="-4237" t="-12000" b="-3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2876897" y="2427812"/>
            <a:ext cx="2044238" cy="503792"/>
          </a:xfrm>
          <a:prstGeom prst="roundRect">
            <a:avLst/>
          </a:prstGeom>
          <a:noFill/>
          <a:ln w="28575">
            <a:solidFill>
              <a:srgbClr val="E82C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979" y="2379990"/>
            <a:ext cx="493555" cy="5714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1" grpId="1"/>
      <p:bldP spid="22" grpId="0"/>
      <p:bldP spid="23" grpId="0"/>
      <p:bldP spid="24" grpId="0"/>
      <p:bldP spid="26" grpId="0"/>
      <p:bldP spid="27" grpId="0" animBg="1"/>
      <p:bldP spid="27" grpId="1" animBg="1"/>
      <p:bldP spid="28" grpId="0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474982"/>
              </p:ext>
            </p:extLst>
          </p:nvPr>
        </p:nvGraphicFramePr>
        <p:xfrm>
          <a:off x="692553" y="348827"/>
          <a:ext cx="47723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774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638572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Chickens seen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34118" y="3468059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chickens were seen on Wednesday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than 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15" y="4692118"/>
            <a:ext cx="1334620" cy="1609923"/>
          </a:xfrm>
          <a:prstGeom prst="rect">
            <a:avLst/>
          </a:prstGeom>
        </p:spPr>
      </p:pic>
      <p:sp>
        <p:nvSpPr>
          <p:cNvPr id="31" name="Rounded Rectangular Callout 30"/>
          <p:cNvSpPr/>
          <p:nvPr/>
        </p:nvSpPr>
        <p:spPr>
          <a:xfrm>
            <a:off x="1793143" y="4741167"/>
            <a:ext cx="2886802" cy="783193"/>
          </a:xfrm>
          <a:prstGeom prst="wedgeRoundRectCallout">
            <a:avLst>
              <a:gd name="adj1" fmla="val -60486"/>
              <a:gd name="adj2" fmla="val 56421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7030A0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subtract to find the difference.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7457" y="4666143"/>
            <a:ext cx="1271288" cy="1533527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884322" y="4443461"/>
            <a:ext cx="2059344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know an easier way to compare.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897" y="823073"/>
            <a:ext cx="493555" cy="57148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826881"/>
            <a:ext cx="493555" cy="57148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44" y="1352873"/>
            <a:ext cx="493555" cy="57148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1870302"/>
            <a:ext cx="493555" cy="57148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856" y="1879089"/>
            <a:ext cx="493555" cy="57148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767" y="1873774"/>
            <a:ext cx="493555" cy="57148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191" y="2379990"/>
            <a:ext cx="493555" cy="57148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979" y="2379990"/>
            <a:ext cx="493555" cy="571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u="sng" dirty="0">
                    <a:latin typeface="Comic Sans MS" panose="030F0702030302020204" pitchFamily="66" charset="0"/>
                  </a:rPr>
                  <a:t>Key</a:t>
                </a:r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11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chickens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699" y="442900"/>
                <a:ext cx="2606804" cy="1015663"/>
              </a:xfrm>
              <a:prstGeom prst="rect">
                <a:avLst/>
              </a:prstGeom>
              <a:blipFill>
                <a:blip r:embed="rId9"/>
                <a:stretch>
                  <a:fillRect l="-3505" t="-4819" r="-2570" b="-120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5" name="Picture 4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654" y="896344"/>
            <a:ext cx="539282" cy="6244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557554" y="2379990"/>
            <a:ext cx="287383" cy="7058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387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46927"/>
              </p:ext>
            </p:extLst>
          </p:nvPr>
        </p:nvGraphicFramePr>
        <p:xfrm>
          <a:off x="692239" y="1300340"/>
          <a:ext cx="4772346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4958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627388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634" y="1271118"/>
            <a:ext cx="493555" cy="571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781" y="1788547"/>
            <a:ext cx="493555" cy="571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446" y="1797334"/>
            <a:ext cx="493555" cy="57148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6357" y="1792019"/>
            <a:ext cx="493555" cy="571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67512" y="228603"/>
            <a:ext cx="830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How many more chickens were seen on Wednesday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than Tuesday?                     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30" y="2267852"/>
            <a:ext cx="1334620" cy="160992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02132" y="2494605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30 chickens were seen on Wednesday.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2132" y="3008462"/>
            <a:ext cx="54080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10 chickens were seen on Tuesday.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335" y="3495121"/>
                <a:ext cx="5408022" cy="400110"/>
              </a:xfrm>
              <a:prstGeom prst="rect">
                <a:avLst/>
              </a:prstGeom>
              <a:blipFill>
                <a:blip r:embed="rId7"/>
                <a:stretch>
                  <a:fillRect l="-1240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005379" y="3967294"/>
            <a:ext cx="7187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20 more chickens were seen on Wednesday than Tuesday.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65" y="4804547"/>
            <a:ext cx="1168772" cy="140986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2002132" y="4763668"/>
            <a:ext cx="2059344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use the pictogram to compare.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277053" y="1105399"/>
            <a:ext cx="0" cy="1326486"/>
          </a:xfrm>
          <a:prstGeom prst="line">
            <a:avLst/>
          </a:prstGeom>
          <a:ln w="38100">
            <a:solidFill>
              <a:srgbClr val="E856B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ular Callout 34"/>
          <p:cNvSpPr/>
          <p:nvPr/>
        </p:nvSpPr>
        <p:spPr>
          <a:xfrm>
            <a:off x="2062906" y="4788662"/>
            <a:ext cx="2733523" cy="1123712"/>
          </a:xfrm>
          <a:prstGeom prst="wedgeRoundRectCallout">
            <a:avLst>
              <a:gd name="adj1" fmla="val -72244"/>
              <a:gd name="adj2" fmla="val 32223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can see there are 20 more chickens on Wednesday.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574157" y="1179780"/>
                <a:ext cx="2606804" cy="1015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u="sng" dirty="0">
                    <a:latin typeface="Comic Sans MS" panose="030F0702030302020204" pitchFamily="66" charset="0"/>
                  </a:rPr>
                  <a:t>Key</a:t>
                </a:r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endParaRPr lang="en-GB" sz="11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10 chickens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4157" y="1179780"/>
                <a:ext cx="2606804" cy="1015663"/>
              </a:xfrm>
              <a:prstGeom prst="rect">
                <a:avLst/>
              </a:prstGeom>
              <a:blipFill>
                <a:blip r:embed="rId10"/>
                <a:stretch>
                  <a:fillRect l="-3505" t="-4819" r="-2570" b="-120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12" y="1633224"/>
            <a:ext cx="539282" cy="624432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7038792" y="1172295"/>
            <a:ext cx="287383" cy="7058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61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5" grpId="0"/>
      <p:bldP spid="26" grpId="0"/>
      <p:bldP spid="27" grpId="0"/>
      <p:bldP spid="29" grpId="0" animBg="1"/>
      <p:bldP spid="29" grpId="1" animBg="1"/>
      <p:bldP spid="35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0069" y="3781688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03655" y="395926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624269"/>
              </p:ext>
            </p:extLst>
          </p:nvPr>
        </p:nvGraphicFramePr>
        <p:xfrm>
          <a:off x="739833" y="455359"/>
          <a:ext cx="4146467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095">
                  <a:extLst>
                    <a:ext uri="{9D8B030D-6E8A-4147-A177-3AD203B41FA5}">
                      <a16:colId xmlns:a16="http://schemas.microsoft.com/office/drawing/2014/main" val="2276261595"/>
                    </a:ext>
                  </a:extLst>
                </a:gridCol>
                <a:gridCol w="2409372">
                  <a:extLst>
                    <a:ext uri="{9D8B030D-6E8A-4147-A177-3AD203B41FA5}">
                      <a16:colId xmlns:a16="http://schemas.microsoft.com/office/drawing/2014/main" val="1630831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Player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Goals scored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550589"/>
                  </a:ext>
                </a:extLst>
              </a:tr>
              <a:tr h="366286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Alex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4285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Jack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01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09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Rosie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035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Whitney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888083"/>
                  </a:ext>
                </a:extLst>
              </a:tr>
            </a:tbl>
          </a:graphicData>
        </a:graphic>
      </p:graphicFrame>
      <p:pic>
        <p:nvPicPr>
          <p:cNvPr id="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155" y="1026642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795" y="1026641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70" y="2583665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404" y="2582652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415" y="2582651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71" y="205903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061" y="20562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269" y="307912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 rot="5400000">
            <a:off x="4139682" y="4686323"/>
            <a:ext cx="189514" cy="460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136815" y="401694"/>
                <a:ext cx="30685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Key   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2 goals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6815" y="401694"/>
                <a:ext cx="3068529" cy="523220"/>
              </a:xfrm>
              <a:prstGeom prst="rect">
                <a:avLst/>
              </a:prstGeom>
              <a:blipFill>
                <a:blip r:embed="rId7"/>
                <a:stretch>
                  <a:fillRect l="-4175" t="-1279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288" y="444179"/>
            <a:ext cx="438249" cy="43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893570" y="3676261"/>
            <a:ext cx="682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do you notice?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28892" y="1463689"/>
            <a:ext cx="1314647" cy="1444343"/>
          </a:xfrm>
          <a:prstGeom prst="rect">
            <a:avLst/>
          </a:prstGeom>
        </p:spPr>
      </p:pic>
      <p:sp>
        <p:nvSpPr>
          <p:cNvPr id="33" name="Rounded Rectangular Callout 32"/>
          <p:cNvSpPr/>
          <p:nvPr/>
        </p:nvSpPr>
        <p:spPr>
          <a:xfrm>
            <a:off x="4948025" y="1241007"/>
            <a:ext cx="2063896" cy="1123712"/>
          </a:xfrm>
          <a:prstGeom prst="wedgeRoundRectCallout">
            <a:avLst>
              <a:gd name="adj1" fmla="val 68575"/>
              <a:gd name="adj2" fmla="val 42059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I scored 3. That’s the most goals!</a:t>
            </a:r>
          </a:p>
        </p:txBody>
      </p:sp>
      <p:sp>
        <p:nvSpPr>
          <p:cNvPr id="35" name="Rounded Rectangular Callout 34"/>
          <p:cNvSpPr/>
          <p:nvPr/>
        </p:nvSpPr>
        <p:spPr>
          <a:xfrm>
            <a:off x="6040735" y="3035983"/>
            <a:ext cx="2059344" cy="783193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Mo scored 4 goals.</a:t>
            </a: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4906" y="2412175"/>
            <a:ext cx="1256082" cy="154898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024" y="4301625"/>
            <a:ext cx="1186560" cy="1303620"/>
          </a:xfrm>
          <a:prstGeom prst="rect">
            <a:avLst/>
          </a:prstGeom>
        </p:spPr>
      </p:pic>
      <p:sp>
        <p:nvSpPr>
          <p:cNvPr id="38" name="Rounded Rectangular Callout 37"/>
          <p:cNvSpPr/>
          <p:nvPr/>
        </p:nvSpPr>
        <p:spPr>
          <a:xfrm>
            <a:off x="2075518" y="4534373"/>
            <a:ext cx="2059344" cy="1123712"/>
          </a:xfrm>
          <a:prstGeom prst="wedgeRoundRectCallout">
            <a:avLst>
              <a:gd name="adj1" fmla="val -67897"/>
              <a:gd name="adj2" fmla="val -14982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rgbClr val="E856B4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Mo scored 1 more goal than Whitney.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4259199" y="4211163"/>
            <a:ext cx="3263578" cy="1804749"/>
          </a:xfrm>
          <a:prstGeom prst="wedgeRoundRectCallout">
            <a:avLst>
              <a:gd name="adj1" fmla="val 61052"/>
              <a:gd name="adj2" fmla="val 1490"/>
              <a:gd name="adj3" fmla="val 16667"/>
            </a:avLst>
          </a:prstGeom>
          <a:solidFill>
            <a:schemeClr val="bg1">
              <a:alpha val="2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16 goals were scored altogether. I know this because there are 8  and each    is worth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2 goals.</a:t>
            </a: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1445" y="4187103"/>
            <a:ext cx="1427798" cy="1722321"/>
          </a:xfrm>
          <a:prstGeom prst="rect">
            <a:avLst/>
          </a:prstGeom>
        </p:spPr>
      </p:pic>
      <p:sp>
        <p:nvSpPr>
          <p:cNvPr id="29" name="Cross 28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5580486" y="1374065"/>
            <a:ext cx="832652" cy="81967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742550" y="3197018"/>
            <a:ext cx="329098" cy="61692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Cross 40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2707834" y="4697602"/>
            <a:ext cx="832652" cy="819676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250864" y="5383149"/>
            <a:ext cx="329098" cy="616924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4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1475" y="4996594"/>
            <a:ext cx="221692" cy="22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atei:Soccer ball animated.svg –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084" y="5304538"/>
            <a:ext cx="221692" cy="22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8" grpId="0"/>
      <p:bldP spid="31" grpId="0"/>
      <p:bldP spid="33" grpId="0" animBg="1"/>
      <p:bldP spid="35" grpId="0" animBg="1"/>
      <p:bldP spid="38" grpId="0" animBg="1"/>
      <p:bldP spid="39" grpId="0" animBg="1"/>
      <p:bldP spid="29" grpId="0" animBg="1"/>
      <p:bldP spid="34" grpId="0" animBg="1"/>
      <p:bldP spid="41" grpId="0" animBg="1"/>
      <p:bldP spid="4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1.9|7.2|5.4|0.9|9.6|3.4|3.6|13.6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3.4|1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4|4.9|1.6|3.4|3|7.4|8.1|3.2|11.5|8.1|8.7|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7|11.9|1.1|4.6|19.8|7.3|8.2|10.3|15.2|6.2|21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3|12.2|3.1|5.3|10.5|0.9|0.5|0.8|2.3|0.8|3.4|12.2|0.9|0.6|1.1|1.1|0.8|0.8|5.6|18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3.1|2.5|19.8|10.3|12.4|33.5|14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2605FE-4D4A-4562-BA88-F203840E47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purl.org/dc/dcmitype/"/>
    <ds:schemaRef ds:uri="http://schemas.microsoft.com/office/2006/documentManagement/types"/>
    <ds:schemaRef ds:uri="http://www.w3.org/XML/1998/namespace"/>
    <ds:schemaRef ds:uri="cee99ee9-287b-4f9a-957c-ba5ae7375c9a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8586</TotalTime>
  <Words>382</Words>
  <Application>Microsoft Office PowerPoint</Application>
  <PresentationFormat>On-screen Show (4:3)</PresentationFormat>
  <Paragraphs>116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Let's learn title</vt:lpstr>
      <vt:lpstr>Let's learn slides</vt:lpstr>
      <vt:lpstr>Your turn</vt:lpstr>
      <vt:lpstr>Your turn activity lesson</vt:lpstr>
      <vt:lpstr>Get ready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236</cp:revision>
  <dcterms:created xsi:type="dcterms:W3CDTF">2019-07-05T11:02:13Z</dcterms:created>
  <dcterms:modified xsi:type="dcterms:W3CDTF">2021-01-27T16:58:57Z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