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-20191230T133316Z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-20191230T133316Z-0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-20191230T133316Z-0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-20191230T133316Z-0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-20191230T133316Z-0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-20191230T133316Z-0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-20191230T133316Z-0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2021-02-03T17:08:51Z</dcterms:modified>
</cp:coreProperties>
</file>