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51" autoAdjust="0"/>
    <p:restoredTop sz="94660"/>
  </p:normalViewPr>
  <p:slideViewPr>
    <p:cSldViewPr snapToGrid="0" snapToObjects="1">
      <p:cViewPr varScale="1">
        <p:scale>
          <a:sx n="63" d="100"/>
          <a:sy n="63" d="100"/>
        </p:scale>
        <p:origin x="181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277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556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172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158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254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833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5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28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947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90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749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A87BA8-EE05-5B47-AA8E-5C40480EF833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755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3_SP_B4_PP3_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71911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3_SP_B4_PP3_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03343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3_SP_B4_PP3_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23186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3_SP_B4_PP3_4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80408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3_SP_B4_PP3_5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4884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3_SP_B4_PP3_6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940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3_SP_B4_PP3_7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16198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3_SP_B4_PP3_8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03620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0</Words>
  <Application>Microsoft Office PowerPoint</Application>
  <PresentationFormat>On-screen Show (4:3)</PresentationFormat>
  <Paragraphs>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LAUREN  SMITH</cp:lastModifiedBy>
  <cp:revision>28</cp:revision>
  <dcterms:created xsi:type="dcterms:W3CDTF">2019-07-05T11:02:13Z</dcterms:created>
  <dcterms:modified xsi:type="dcterms:W3CDTF">2021-02-03T14:29:46Z</dcterms:modified>
</cp:coreProperties>
</file>