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>
        <p:scale>
          <a:sx n="118" d="100"/>
          <a:sy n="118" d="100"/>
        </p:scale>
        <p:origin x="-1728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2_PP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2_PP1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2_PP1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2_PP1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2_PP1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2_PP1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2_PP1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2_PP1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224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McKinney, Claire</cp:lastModifiedBy>
  <cp:revision>27</cp:revision>
  <dcterms:created xsi:type="dcterms:W3CDTF">2019-07-05T11:02:13Z</dcterms:created>
  <dcterms:modified xsi:type="dcterms:W3CDTF">2021-01-23T22:51:20Z</dcterms:modified>
</cp:coreProperties>
</file>