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2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6_SP_B4_PP2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4_PP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29</cp:revision>
  <dcterms:created xsi:type="dcterms:W3CDTF">2019-07-05T11:02:13Z</dcterms:created>
  <dcterms:modified xsi:type="dcterms:W3CDTF">2021-01-23T22:36:10Z</dcterms:modified>
</cp:coreProperties>
</file>