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8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!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3_SP_B4_PP8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1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62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8_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426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LAUREN  SMITH</cp:lastModifiedBy>
  <cp:revision>29</cp:revision>
  <dcterms:created xsi:type="dcterms:W3CDTF">2019-07-05T11:02:13Z</dcterms:created>
  <dcterms:modified xsi:type="dcterms:W3CDTF">2021-02-24T16:42:54Z</dcterms:modified>
</cp:coreProperties>
</file>