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72" r:id="rId4"/>
    <p:sldId id="27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558"/>
  </p:normalViewPr>
  <p:slideViewPr>
    <p:cSldViewPr snapToGrid="0" snapToObjects="1">
      <p:cViewPr>
        <p:scale>
          <a:sx n="117" d="100"/>
          <a:sy n="117" d="100"/>
        </p:scale>
        <p:origin x="-175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7FDB86-E73A-5F43-8EF2-59FFA9ED8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FF82C6-8DF9-964C-8A9E-5997C33F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78BDD6-2FB1-FD48-9D20-10A71F49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E629D-4894-834A-9ADB-1C2EC75D0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5A259-B0CD-764F-A311-3B7490A1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70BC13-3D68-DB4F-81E8-9242701F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DBB2-5ADC-9045-A275-384F8F0F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C8437D-FC13-0D47-9585-6F678D09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B201B-8B54-844D-B6CB-9A7FDB34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6A07B2-D956-554B-AC02-6C81DF3A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776569-7A05-8A47-A72A-C2040CD4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7EB6E6-5C2E-D141-8D7F-D25653C7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37</cp:revision>
  <dcterms:created xsi:type="dcterms:W3CDTF">2019-07-05T11:02:13Z</dcterms:created>
  <dcterms:modified xsi:type="dcterms:W3CDTF">2021-01-06T16:38:43Z</dcterms:modified>
</cp:coreProperties>
</file>