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P_B1_PP5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2021-01-06T16:47:21Z</dcterms:modified>
</cp:coreProperties>
</file>