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2" autoAdjust="0"/>
    <p:restoredTop sz="94723"/>
  </p:normalViewPr>
  <p:slideViewPr>
    <p:cSldViewPr snapToGrid="0" snapToObjects="1"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1C1DBF-30BF-D245-B174-4D7A66CDF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1_PP10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26</cp:revision>
  <dcterms:created xsi:type="dcterms:W3CDTF">2019-07-05T11:02:13Z</dcterms:created>
  <dcterms:modified xsi:type="dcterms:W3CDTF">2021-01-09T21:37:27Z</dcterms:modified>
</cp:coreProperties>
</file>