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051" autoAdjust="0"/>
    <p:restoredTop sz="94660"/>
  </p:normalViewPr>
  <p:slideViewPr>
    <p:cSldViewPr snapToGrid="0" snapToObjects="1">
      <p:cViewPr varScale="1">
        <p:scale>
          <a:sx n="63" d="100"/>
          <a:sy n="63" d="100"/>
        </p:scale>
        <p:origin x="1818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1/15/2021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62775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1/15/2021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75565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1/15/2021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71722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1/15/2021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31580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1/15/2021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62546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1/15/2021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08336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1/15/2021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350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1/15/2021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7285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1/15/2021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39474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1/15/2021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2901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1/15/2021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27490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A87BA8-EE05-5B47-AA8E-5C40480EF833}" type="datetimeFigureOut">
              <a:rPr lang="en-US" smtClean="0"/>
              <a:t>1/15/2021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57556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3_SP_B2_PP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71911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3_SP_B2_PP1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03343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3_SP_B2_PP1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23186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3_SP_B2_PP14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80408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3_SP_B2_PP15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4884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3_SP_B2_PP16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25246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3_SP_B2_PP17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42788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3_SP_B2_PP18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852244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</TotalTime>
  <Words>0</Words>
  <Application>Microsoft Office PowerPoint</Application>
  <PresentationFormat>On-screen Show (4:3)</PresentationFormat>
  <Paragraphs>0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1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Catherine Clarke</dc:creator>
  <cp:lastModifiedBy>LAUREN  SMITH</cp:lastModifiedBy>
  <cp:revision>26</cp:revision>
  <dcterms:created xsi:type="dcterms:W3CDTF">2019-07-05T11:02:13Z</dcterms:created>
  <dcterms:modified xsi:type="dcterms:W3CDTF">2021-01-15T11:56:52Z</dcterms:modified>
</cp:coreProperties>
</file>