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94667"/>
  </p:normalViewPr>
  <p:slideViewPr>
    <p:cSldViewPr snapToGrid="0" snapToObjects="1">
      <p:cViewPr>
        <p:scale>
          <a:sx n="118" d="100"/>
          <a:sy n="118" d="100"/>
        </p:scale>
        <p:origin x="-15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160D8D-BD4E-E640-A4AF-51D7BBC2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SP_B2_PP1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2021-02-03T13:51:50Z</dcterms:modified>
</cp:coreProperties>
</file>