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6" autoAdjust="0"/>
    <p:restoredTop sz="94645"/>
  </p:normalViewPr>
  <p:slideViewPr>
    <p:cSldViewPr snapToGrid="0" snapToObjects="1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1DA2AB-FC2F-1947-B070-68151059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30</cp:revision>
  <dcterms:created xsi:type="dcterms:W3CDTF">2019-07-05T11:02:13Z</dcterms:created>
  <dcterms:modified xsi:type="dcterms:W3CDTF">2021-02-03T13:38:43Z</dcterms:modified>
</cp:coreProperties>
</file>