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051" autoAdjust="0"/>
    <p:restoredTop sz="94660"/>
  </p:normalViewPr>
  <p:slideViewPr>
    <p:cSldViewPr snapToGrid="0" snapToObjects="1">
      <p:cViewPr varScale="1">
        <p:scale>
          <a:sx n="63" d="100"/>
          <a:sy n="63" d="100"/>
        </p:scale>
        <p:origin x="1818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2/11/2021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62775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2/11/2021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75565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2/11/2021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71722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2/11/2021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31580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2/11/2021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62546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2/11/2021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08336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2/11/2021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350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2/11/2021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7285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2/11/2021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39474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2/11/2021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2901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2/11/2021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27490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A87BA8-EE05-5B47-AA8E-5C40480EF833}" type="datetimeFigureOut">
              <a:rPr lang="en-US" smtClean="0"/>
              <a:t>2/11/2021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57556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Y3_SP_B5_PP7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464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719119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Y3_SP_B5_PP710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464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55148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Y3_SP_B5_PP72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464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033438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Y3_SP_B5_PP73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464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231868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Y3_SP_B5_PP74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464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804081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Y3_SP_B5_PP75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464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48842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Y3_SP_B5_PP76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464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9405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Y3_SP_B5_PP77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464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161989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Y3_SP_B5_PP78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464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036204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Y3_SP_B5_PP79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464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942637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</TotalTime>
  <Words>0</Words>
  <Application>Microsoft Office PowerPoint</Application>
  <PresentationFormat>On-screen Show (4:3)</PresentationFormat>
  <Paragraphs>0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3" baseType="lpstr">
      <vt:lpstr>Arial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Catherine Clarke</dc:creator>
  <cp:lastModifiedBy>LAUREN  SMITH</cp:lastModifiedBy>
  <cp:revision>28</cp:revision>
  <dcterms:created xsi:type="dcterms:W3CDTF">2019-07-05T11:02:13Z</dcterms:created>
  <dcterms:modified xsi:type="dcterms:W3CDTF">2021-02-11T15:21:06Z</dcterms:modified>
</cp:coreProperties>
</file>