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312" r:id="rId13"/>
    <p:sldId id="313" r:id="rId14"/>
    <p:sldId id="299" r:id="rId15"/>
    <p:sldId id="304" r:id="rId16"/>
    <p:sldId id="300" r:id="rId17"/>
    <p:sldId id="311" r:id="rId18"/>
    <p:sldId id="314" r:id="rId19"/>
    <p:sldId id="307" r:id="rId20"/>
    <p:sldId id="301" r:id="rId21"/>
    <p:sldId id="316" r:id="rId22"/>
    <p:sldId id="315" r:id="rId23"/>
    <p:sldId id="317" r:id="rId24"/>
    <p:sldId id="318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9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9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9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94490"/>
            <a:ext cx="6108721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90" y="3424034"/>
            <a:ext cx="3732934" cy="76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969" y="3418310"/>
            <a:ext cx="3033414" cy="76200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2862057" y="2327564"/>
            <a:ext cx="0" cy="23968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77165" y="556660"/>
            <a:ext cx="5011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longer?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24409" y="1184439"/>
            <a:ext cx="5011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5761" y="4881923"/>
            <a:ext cx="6164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toothbrush is longer.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9279" y="5509280"/>
            <a:ext cx="7124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  toothbrush is shorter.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46541" y="4903214"/>
            <a:ext cx="1243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blue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80419" y="5509280"/>
            <a:ext cx="1462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green</a:t>
            </a:r>
            <a:endParaRPr lang="en-GB" sz="32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296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1.11111E-6 L 0.22118 -0.149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-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1481E-6 L -0.24289 0.036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53" y="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1 on the worksheet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88" y="3270927"/>
            <a:ext cx="2136711" cy="23551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660" y="2614788"/>
            <a:ext cx="2687697" cy="2962463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667512" y="5465067"/>
            <a:ext cx="72514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67512" y="5465067"/>
            <a:ext cx="7272000" cy="0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67512" y="3871568"/>
            <a:ext cx="7251418" cy="0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7512" y="3486633"/>
            <a:ext cx="7251418" cy="0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89001" y="5520580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1012" y="1320116"/>
            <a:ext cx="72282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put these in order from </a:t>
            </a: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shortest to tallest?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306" y="3270927"/>
            <a:ext cx="2382279" cy="262582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226238" y="5530052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78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4.16667E-6 -0.2354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78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-0.27726 0.0006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72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9259E-6 L -2.77778E-7 -0.0576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417 L 0.25 0.0041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2.59259E-6 L -0.00052 -0.1120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139218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1534871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20691">
            <a:off x="1229401" y="1582558"/>
            <a:ext cx="3416978" cy="52560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143503">
            <a:off x="2116266" y="1663744"/>
            <a:ext cx="1643250" cy="23217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897069">
            <a:off x="5391919" y="1621049"/>
            <a:ext cx="1643250" cy="23217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65575" y="2217752"/>
            <a:ext cx="2535265" cy="2892344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5081954" y="2396291"/>
            <a:ext cx="0" cy="253526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64587" y="2050963"/>
            <a:ext cx="3416978" cy="525606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872412" y="5584432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38913" y="345776"/>
            <a:ext cx="78529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put these in order from </a:t>
            </a: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longest to shortest?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9001" y="5567327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longest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544607">
            <a:off x="125796" y="1890542"/>
            <a:ext cx="2535265" cy="289234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144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47917 0.1099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58" y="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13732 0.378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1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7.40741E-7 L 0.12431 0.2546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15" y="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1180" y="4552493"/>
            <a:ext cx="6759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is taller than the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754" y="2945507"/>
            <a:ext cx="1254492" cy="87814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0" y="1828111"/>
            <a:ext cx="2216126" cy="199554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479" y="3127135"/>
            <a:ext cx="953691" cy="69651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105" y="281784"/>
            <a:ext cx="2671947" cy="36979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798" y="2276051"/>
            <a:ext cx="1373226" cy="173327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73815" y="5618877"/>
            <a:ext cx="6759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is shorter than the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157" y="4315046"/>
            <a:ext cx="666597" cy="8413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157" y="5320567"/>
            <a:ext cx="907638" cy="81729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337" y="4483668"/>
            <a:ext cx="805665" cy="56396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346" y="4466089"/>
            <a:ext cx="953691" cy="69651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170" y="5031234"/>
            <a:ext cx="764882" cy="10585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393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7574" y="5533501"/>
            <a:ext cx="1914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shortest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93110" y="4665599"/>
            <a:ext cx="1914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tallest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754" y="2945507"/>
            <a:ext cx="1254492" cy="87814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0" y="1828111"/>
            <a:ext cx="2216126" cy="199554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479" y="3127135"/>
            <a:ext cx="953691" cy="69651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105" y="281784"/>
            <a:ext cx="2671947" cy="36979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798" y="2276051"/>
            <a:ext cx="1373226" cy="173327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276781" y="4665599"/>
            <a:ext cx="7425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 is the            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71638" y="5549667"/>
            <a:ext cx="6759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is the                 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967" y="3690467"/>
            <a:ext cx="1123600" cy="155503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556" y="5460949"/>
            <a:ext cx="1047621" cy="69651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7687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23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2 and 3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883422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5s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8?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Compare:  37 is ______ than 49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6567" y="1398458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2, 4, 6, 8,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50971" y="2735811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, 10, 15,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21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07888" y="3434536"/>
            <a:ext cx="213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eight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5171" y="4680451"/>
            <a:ext cx="2667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less 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0837" y="137681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59960" y="137681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31916" y="137681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14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49080" y="272788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87585" y="272788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6708" y="272788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5550" y="883422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5s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8?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Compare:  37 is ______ than 49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76567" y="1398458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2, 4, 6, 8,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50971" y="2735811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, 10, 15,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284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63910" y="4204023"/>
            <a:ext cx="75151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3407721"/>
            <a:ext cx="639796" cy="9038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3108185"/>
            <a:ext cx="639796" cy="9038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2806017"/>
            <a:ext cx="639796" cy="9038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2503849"/>
            <a:ext cx="639796" cy="9038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2195092"/>
            <a:ext cx="639796" cy="9038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64" y="3410514"/>
            <a:ext cx="639796" cy="9038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64" y="3098964"/>
            <a:ext cx="639796" cy="9038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64" y="2774351"/>
            <a:ext cx="639796" cy="90387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1902145"/>
            <a:ext cx="639796" cy="90387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887437" y="1828825"/>
            <a:ext cx="1534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blue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37605" y="1274069"/>
            <a:ext cx="1534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green</a:t>
            </a:r>
            <a:endParaRPr lang="en-GB" sz="32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652419" y="2860953"/>
            <a:ext cx="7540605" cy="13855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260601" y="464364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  tower is taller.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90855" y="536461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  tower is shorter.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7.40741E-7 L -0.04166 0.5173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3" y="2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48148E-6 L 0.00782 -0.1231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-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22222E-6 L -0.19375 0.4872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87" y="2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7" grpId="0"/>
      <p:bldP spid="17" grpId="1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4998" y="55778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 height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87967" y="1909133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186860" y="1909133"/>
            <a:ext cx="3695187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628721" y="5058386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51" y="2627651"/>
            <a:ext cx="2299519" cy="30224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717" y="3376472"/>
            <a:ext cx="2047998" cy="217776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651754" y="5035600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861" y="2300629"/>
            <a:ext cx="1777243" cy="315744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218" y="1487543"/>
            <a:ext cx="2187830" cy="415134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01143" y="113682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55634" y="386097"/>
            <a:ext cx="6171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Let’s compare height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44551" y="547721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taller?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4141223"/>
            <a:ext cx="639796" cy="9038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3841687"/>
            <a:ext cx="639796" cy="9038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3539519"/>
            <a:ext cx="639796" cy="9038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3237351"/>
            <a:ext cx="639796" cy="9038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2941657"/>
            <a:ext cx="639796" cy="9038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2623002"/>
            <a:ext cx="639796" cy="9038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2320834"/>
            <a:ext cx="639796" cy="9038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4144016"/>
            <a:ext cx="639796" cy="9038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3832466"/>
            <a:ext cx="639796" cy="90387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3520916"/>
            <a:ext cx="639796" cy="90387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3224706"/>
            <a:ext cx="639796" cy="90387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34256" y="4528983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984565" y="1511932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4694355" y="1511932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482" y="2596073"/>
            <a:ext cx="1524866" cy="23547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287" y="1980380"/>
            <a:ext cx="1524866" cy="30112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175288" y="4550384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3507" y="3485866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47728" y="1870072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169488" y="1909133"/>
            <a:ext cx="3994115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7076989" y="2502560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36209" y="2919412"/>
            <a:ext cx="1876425" cy="22383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23409" y="1360330"/>
            <a:ext cx="1876425" cy="30067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340" y="3431555"/>
            <a:ext cx="3880491" cy="17419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340" y="2059954"/>
            <a:ext cx="3038567" cy="174196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-279003" y="41952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 length!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28481" y="5457066"/>
            <a:ext cx="5011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927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|1.5|1.6|9.2|1.3|1.6|11.4|14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8.4|10.5|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6.1|1.4|5.6|10.7|8.1|3.8|6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11|5.9|9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4.7|25.1|1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3.4|18.5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2|3.2|7.4|7.3|4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1.8|14.6|1.3|6.8|4.8|2.7|3.7|1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3.3|2|8|6.8|0.9|0.9|15.1|4.5|3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7.5|20.5|7.7|13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522d4c35-b548-4432-90ae-af4376e1c4b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5952</TotalTime>
  <Words>253</Words>
  <Application>Microsoft Office PowerPoint</Application>
  <PresentationFormat>On-screen Show (4:3)</PresentationFormat>
  <Paragraphs>77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Comic Sans MS</vt:lpstr>
      <vt:lpstr>KG Primary Penmanship</vt:lpstr>
      <vt:lpstr>Wingdings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 </vt:lpstr>
      <vt:lpstr>PowerPoint Presentation</vt:lpstr>
      <vt:lpstr>PowerPoint Presentation</vt:lpstr>
      <vt:lpstr>PowerPoint Presentation</vt:lpstr>
      <vt:lpstr>PowerPoint Presentation</vt:lpstr>
      <vt:lpstr>Have a go at questions 2 and 3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232</cp:revision>
  <dcterms:created xsi:type="dcterms:W3CDTF">2019-07-05T11:02:13Z</dcterms:created>
  <dcterms:modified xsi:type="dcterms:W3CDTF">2021-02-10T11:02:17Z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