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  <p:sldMasterId id="2147483687" r:id="rId11"/>
  </p:sldMasterIdLst>
  <p:notesMasterIdLst>
    <p:notesMasterId r:id="rId26"/>
  </p:notesMasterIdLst>
  <p:sldIdLst>
    <p:sldId id="296" r:id="rId12"/>
    <p:sldId id="297" r:id="rId13"/>
    <p:sldId id="317" r:id="rId14"/>
    <p:sldId id="330" r:id="rId15"/>
    <p:sldId id="299" r:id="rId16"/>
    <p:sldId id="324" r:id="rId17"/>
    <p:sldId id="325" r:id="rId18"/>
    <p:sldId id="332" r:id="rId19"/>
    <p:sldId id="333" r:id="rId20"/>
    <p:sldId id="331" r:id="rId21"/>
    <p:sldId id="327" r:id="rId22"/>
    <p:sldId id="328" r:id="rId23"/>
    <p:sldId id="318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45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74" autoAdjust="0"/>
    <p:restoredTop sz="88605" autoAdjust="0"/>
  </p:normalViewPr>
  <p:slideViewPr>
    <p:cSldViewPr snapToGrid="0" snapToObjects="1">
      <p:cViewPr varScale="1">
        <p:scale>
          <a:sx n="65" d="100"/>
          <a:sy n="65" d="100"/>
        </p:scale>
        <p:origin x="1272" y="66"/>
      </p:cViewPr>
      <p:guideLst>
        <p:guide orient="horz" pos="958"/>
        <p:guide pos="45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7997B33-A960-44B1-845F-C522837A80C0}"/>
    <pc:docChg chg="custSel modSld">
      <pc:chgData name="James Clegg" userId="c6df1435-7a36-4b38-be4d-16e68e91152f" providerId="ADAL" clId="{B7997B33-A960-44B1-845F-C522837A80C0}" dt="2021-01-31T09:49:08.158" v="59" actId="1037"/>
      <pc:docMkLst>
        <pc:docMk/>
      </pc:docMkLst>
      <pc:sldChg chg="addSp delSp modSp">
        <pc:chgData name="James Clegg" userId="c6df1435-7a36-4b38-be4d-16e68e91152f" providerId="ADAL" clId="{B7997B33-A960-44B1-845F-C522837A80C0}" dt="2021-01-31T09:49:08.158" v="59" actId="1037"/>
        <pc:sldMkLst>
          <pc:docMk/>
          <pc:sldMk cId="3463639803" sldId="296"/>
        </pc:sldMkLst>
        <pc:spChg chg="add del mod">
          <ac:chgData name="James Clegg" userId="c6df1435-7a36-4b38-be4d-16e68e91152f" providerId="ADAL" clId="{B7997B33-A960-44B1-845F-C522837A80C0}" dt="2021-01-31T09:48:54.793" v="31"/>
          <ac:spMkLst>
            <pc:docMk/>
            <pc:sldMk cId="3463639803" sldId="296"/>
            <ac:spMk id="2" creationId="{B19A8C40-38D1-4FC0-9CE0-DD2540AC43C5}"/>
          </ac:spMkLst>
        </pc:spChg>
        <pc:spChg chg="add del mod">
          <ac:chgData name="James Clegg" userId="c6df1435-7a36-4b38-be4d-16e68e91152f" providerId="ADAL" clId="{B7997B33-A960-44B1-845F-C522837A80C0}" dt="2021-01-31T09:48:56.289" v="32" actId="478"/>
          <ac:spMkLst>
            <pc:docMk/>
            <pc:sldMk cId="3463639803" sldId="296"/>
            <ac:spMk id="3" creationId="{9E3FCFE1-22BA-4318-AE6D-A4DB4B821318}"/>
          </ac:spMkLst>
        </pc:spChg>
        <pc:picChg chg="del">
          <ac:chgData name="James Clegg" userId="c6df1435-7a36-4b38-be4d-16e68e91152f" providerId="ADAL" clId="{B7997B33-A960-44B1-845F-C522837A80C0}" dt="2021-01-31T09:48:38.257" v="0" actId="478"/>
          <ac:picMkLst>
            <pc:docMk/>
            <pc:sldMk cId="3463639803" sldId="296"/>
            <ac:picMk id="4" creationId="{00000000-0000-0000-0000-000000000000}"/>
          </ac:picMkLst>
        </pc:picChg>
        <pc:picChg chg="add mod">
          <ac:chgData name="James Clegg" userId="c6df1435-7a36-4b38-be4d-16e68e91152f" providerId="ADAL" clId="{B7997B33-A960-44B1-845F-C522837A80C0}" dt="2021-01-31T09:49:08.158" v="59" actId="1037"/>
          <ac:picMkLst>
            <pc:docMk/>
            <pc:sldMk cId="3463639803" sldId="296"/>
            <ac:picMk id="5" creationId="{FC69B731-83C7-457A-8300-23DCCC96F6A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20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669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96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3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10/02/2021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69B731-83C7-457A-8300-23DCCC96F6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3850" y="2185308"/>
            <a:ext cx="6572058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908" y="2176761"/>
            <a:ext cx="1256072" cy="867421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1570659" y="441325"/>
            <a:ext cx="6162521" cy="1667694"/>
          </a:xfrm>
          <a:prstGeom prst="wedgeRoundRectCallout">
            <a:avLst>
              <a:gd name="adj1" fmla="val -59320"/>
              <a:gd name="adj2" fmla="val 413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When working with 2D shapes are the number of sides and vertices always equal?</a:t>
            </a:r>
            <a:endParaRPr lang="en-GB" sz="32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874335" y="2924505"/>
            <a:ext cx="4512519" cy="603461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I’m not sure.</a:t>
            </a:r>
            <a:endParaRPr lang="en-GB" sz="3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745" y="3825231"/>
            <a:ext cx="1346326" cy="134632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3409498" y="4202150"/>
            <a:ext cx="2661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062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2881" y="4957765"/>
            <a:ext cx="706832" cy="7068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3123016" y="5018794"/>
            <a:ext cx="31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514297" y="404680"/>
            <a:ext cx="68893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triangle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square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rectangle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pentagon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hexagon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98670" y="43008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6988" y="1329168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276003" y="2155276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191805" y="300349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52478" y="3861111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1801225">
            <a:off x="6812747" y="411986"/>
            <a:ext cx="468568" cy="600434"/>
          </a:xfrm>
          <a:prstGeom prst="triangl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 rot="19804271">
            <a:off x="6891367" y="1323540"/>
            <a:ext cx="508276" cy="50827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 rot="7695380">
            <a:off x="6549241" y="2112018"/>
            <a:ext cx="1886616" cy="23792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gular Pentagon 17"/>
          <p:cNvSpPr/>
          <p:nvPr/>
        </p:nvSpPr>
        <p:spPr>
          <a:xfrm rot="1586591">
            <a:off x="7222143" y="2893712"/>
            <a:ext cx="664967" cy="633302"/>
          </a:xfrm>
          <a:prstGeom prst="pentagon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 rot="19804271">
            <a:off x="6968513" y="3940937"/>
            <a:ext cx="870351" cy="499141"/>
          </a:xfrm>
          <a:custGeom>
            <a:avLst/>
            <a:gdLst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13487 w 508276"/>
              <a:gd name="connsiteY4" fmla="*/ 408814 h 508276"/>
              <a:gd name="connsiteX5" fmla="*/ 213486 w 508276"/>
              <a:gd name="connsiteY5" fmla="*/ 0 h 508276"/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41183 w 508276"/>
              <a:gd name="connsiteY4" fmla="*/ 265978 h 508276"/>
              <a:gd name="connsiteX5" fmla="*/ 213486 w 508276"/>
              <a:gd name="connsiteY5" fmla="*/ 0 h 508276"/>
              <a:gd name="connsiteX6" fmla="*/ 508276 w 508276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42975 w 510068"/>
              <a:gd name="connsiteY4" fmla="*/ 265978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03357 w 510068"/>
              <a:gd name="connsiteY4" fmla="*/ 254329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7026 w 510068"/>
              <a:gd name="connsiteY4" fmla="*/ 256811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2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3 h 508276"/>
              <a:gd name="connsiteX5" fmla="*/ 215278 w 510068"/>
              <a:gd name="connsiteY5" fmla="*/ 0 h 508276"/>
              <a:gd name="connsiteX6" fmla="*/ 510068 w 510068"/>
              <a:gd name="connsiteY6" fmla="*/ 0 h 50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0068" h="508276">
                <a:moveTo>
                  <a:pt x="510068" y="0"/>
                </a:moveTo>
                <a:lnTo>
                  <a:pt x="510068" y="508276"/>
                </a:lnTo>
                <a:lnTo>
                  <a:pt x="1792" y="508276"/>
                </a:lnTo>
                <a:cubicBezTo>
                  <a:pt x="1195" y="417678"/>
                  <a:pt x="597" y="327079"/>
                  <a:pt x="0" y="236481"/>
                </a:cubicBezTo>
                <a:lnTo>
                  <a:pt x="213948" y="236943"/>
                </a:lnTo>
                <a:cubicBezTo>
                  <a:pt x="213365" y="151339"/>
                  <a:pt x="215861" y="85604"/>
                  <a:pt x="215278" y="0"/>
                </a:cubicBezTo>
                <a:lnTo>
                  <a:pt x="510068" y="0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656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1455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But it has 10 sides</a:t>
            </a:r>
            <a:endParaRPr lang="en-GB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170" y="3461866"/>
            <a:ext cx="793526" cy="7935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699795" y="4255392"/>
            <a:ext cx="1512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8" name="Oval 7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5-Point Star 1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6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18" name="Rounded Rectangular Callout 17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0474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it has 10 sides</a:t>
            </a:r>
            <a:endParaRPr lang="en-GB" sz="3200" dirty="0"/>
          </a:p>
        </p:txBody>
      </p:sp>
      <p:sp>
        <p:nvSpPr>
          <p:cNvPr id="23" name="Oval 22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5-Point Star 3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84001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884" y="1140706"/>
            <a:ext cx="1522856" cy="18411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27205" y="1880136"/>
            <a:ext cx="1522856" cy="1112280"/>
            <a:chOff x="6582053" y="1703829"/>
            <a:chExt cx="1522856" cy="111228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5298"/>
            <a:stretch/>
          </p:blipFill>
          <p:spPr>
            <a:xfrm>
              <a:off x="6582053" y="1703829"/>
              <a:ext cx="1522856" cy="638933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732"/>
            <a:stretch/>
          </p:blipFill>
          <p:spPr>
            <a:xfrm>
              <a:off x="6582053" y="2332468"/>
              <a:ext cx="1522856" cy="483641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5325450" y="1121870"/>
            <a:ext cx="1524611" cy="1483987"/>
            <a:chOff x="6959033" y="1047159"/>
            <a:chExt cx="1524611" cy="1483987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544"/>
            <a:stretch/>
          </p:blipFill>
          <p:spPr>
            <a:xfrm>
              <a:off x="6960788" y="1933570"/>
              <a:ext cx="1522856" cy="59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0346"/>
            <a:stretch/>
          </p:blipFill>
          <p:spPr>
            <a:xfrm>
              <a:off x="6959033" y="1047159"/>
              <a:ext cx="1522856" cy="914236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95" y="1129289"/>
            <a:ext cx="1522856" cy="18411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713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13021 -2.59259E-6 " pathEditMode="relative" rAng="0" ptsTypes="AA">
                                      <p:cBhvr>
                                        <p:cTn id="25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462383"/>
            <a:ext cx="1307362" cy="12114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3931016"/>
            <a:ext cx="1203482" cy="12005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183397"/>
            <a:ext cx="1214437" cy="12114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660647"/>
            <a:ext cx="1295569" cy="12005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3931016"/>
            <a:ext cx="1214437" cy="121145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183397"/>
            <a:ext cx="1214437" cy="12114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30" name="Isosceles Triangle 29"/>
          <p:cNvSpPr/>
          <p:nvPr/>
        </p:nvSpPr>
        <p:spPr>
          <a:xfrm>
            <a:off x="1918132" y="1628127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1" name="Pie 30"/>
          <p:cNvSpPr/>
          <p:nvPr/>
        </p:nvSpPr>
        <p:spPr>
          <a:xfrm>
            <a:off x="1663481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2" name="Pie 31"/>
          <p:cNvSpPr/>
          <p:nvPr/>
        </p:nvSpPr>
        <p:spPr>
          <a:xfrm rot="14576914">
            <a:off x="5754263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7263513">
            <a:off x="3708872" y="1415841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35" name="Rectangle 34"/>
          <p:cNvSpPr/>
          <p:nvPr/>
        </p:nvSpPr>
        <p:spPr>
          <a:xfrm rot="3791882">
            <a:off x="3083824" y="3616806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6" name="Rectangle 35"/>
          <p:cNvSpPr/>
          <p:nvPr/>
        </p:nvSpPr>
        <p:spPr>
          <a:xfrm rot="17835022">
            <a:off x="977053" y="3616805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7" name="Rectangle 36"/>
          <p:cNvSpPr/>
          <p:nvPr/>
        </p:nvSpPr>
        <p:spPr>
          <a:xfrm>
            <a:off x="2388395" y="5697646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568" y="4605303"/>
            <a:ext cx="839056" cy="8390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439654" y="4732443"/>
            <a:ext cx="2816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1570659" y="339751"/>
            <a:ext cx="4948931" cy="709388"/>
          </a:xfrm>
          <a:prstGeom prst="wedgeRoundRectCallout">
            <a:avLst>
              <a:gd name="adj1" fmla="val -53658"/>
              <a:gd name="adj2" fmla="val 71574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5 vertices</a:t>
            </a:r>
            <a:endParaRPr lang="en-GB" sz="32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482922" y="1195838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0221" y="2648854"/>
            <a:ext cx="766545" cy="15581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38142" y="4207028"/>
            <a:ext cx="1282079" cy="583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ie 12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410761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ie 14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Pie 15"/>
          <p:cNvSpPr/>
          <p:nvPr/>
        </p:nvSpPr>
        <p:spPr>
          <a:xfrm rot="14576914">
            <a:off x="3558639" y="3966118"/>
            <a:ext cx="509302" cy="481822"/>
          </a:xfrm>
          <a:prstGeom prst="pie">
            <a:avLst>
              <a:gd name="adj1" fmla="val 3269421"/>
              <a:gd name="adj2" fmla="val 1757948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Pie 1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3269421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67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7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ular Callout 19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4 vertices</a:t>
            </a:r>
            <a:endParaRPr lang="en-GB" sz="32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282523" y="2407943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60" y="2946789"/>
            <a:ext cx="509302" cy="481822"/>
          </a:xfrm>
          <a:prstGeom prst="pie">
            <a:avLst>
              <a:gd name="adj1" fmla="val 5845827"/>
              <a:gd name="adj2" fmla="val 13852942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775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7" grpId="0" animBg="1"/>
      <p:bldP spid="3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59" y="2971173"/>
            <a:ext cx="509302" cy="481822"/>
          </a:xfrm>
          <a:prstGeom prst="pie">
            <a:avLst>
              <a:gd name="adj1" fmla="val 5561270"/>
              <a:gd name="adj2" fmla="val 13703231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707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6.7|16.5|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4|5.9|1.7|1.4|1|0.8|2.1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|3.2|1.7|0.6|0.6|0.5|3.3|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4.5|33.2|4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34.6|2.4|1.6|0.9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9.4|1.3|1.1|0.9|0.7|6.1|1.2|0.8|0.8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1.9|7.2|5.4|0.9|9.6|3.4|3.6|13.6|3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522d4c35-b548-4432-90ae-af4376e1c4b4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11167</TotalTime>
  <Words>263</Words>
  <Application>Microsoft Office PowerPoint</Application>
  <PresentationFormat>On-screen Show (4:3)</PresentationFormat>
  <Paragraphs>47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Comic Sans MS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271</cp:revision>
  <dcterms:created xsi:type="dcterms:W3CDTF">2019-07-05T11:02:13Z</dcterms:created>
  <dcterms:modified xsi:type="dcterms:W3CDTF">2021-02-10T11:31:53Z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