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8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7_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9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7_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7_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1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7_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4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7_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8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7_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4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7_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619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7_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362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7_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426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On-screen Show (4:3)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LAUREN  SMITH</cp:lastModifiedBy>
  <cp:revision>28</cp:revision>
  <dcterms:created xsi:type="dcterms:W3CDTF">2019-07-05T11:02:13Z</dcterms:created>
  <dcterms:modified xsi:type="dcterms:W3CDTF">2021-02-11T14:36:48Z</dcterms:modified>
</cp:coreProperties>
</file>