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63" d="100"/>
          <a:sy n="63" d="100"/>
        </p:scale>
        <p:origin x="18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3_PP3_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3_PP3_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Y3_SP_B3_PP3_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3_PP3_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3_SP_B3_PP3_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8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0</Words>
  <Application>Microsoft Office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LAUREN  SMITH</cp:lastModifiedBy>
  <cp:revision>27</cp:revision>
  <dcterms:created xsi:type="dcterms:W3CDTF">2019-07-05T11:02:13Z</dcterms:created>
  <dcterms:modified xsi:type="dcterms:W3CDTF">2021-01-27T14:15:27Z</dcterms:modified>
</cp:coreProperties>
</file>