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558"/>
  </p:normalViewPr>
  <p:slideViewPr>
    <p:cSldViewPr snapToGrid="0" snapToObjects="1">
      <p:cViewPr>
        <p:scale>
          <a:sx n="117" d="100"/>
          <a:sy n="117" d="100"/>
        </p:scale>
        <p:origin x="-175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E83F4B-DF51-8240-953D-87A37E917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B32843-BE45-4A4B-B54F-AF79446BC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7D5414-6059-DF4C-8CC7-8D80D7E24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D27DDB1-C8AD-0948-BC71-24BF5D5D2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1B5660-93CC-1341-9961-8BEDAF170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8F8EC5-BBA2-1346-BCFD-E9C8A2EF6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F0C56C-F577-5E4D-85C1-25FAC69C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C3EA08-3288-C344-B090-F91C5497D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McKinney, Claire</cp:lastModifiedBy>
  <cp:revision>37</cp:revision>
  <dcterms:created xsi:type="dcterms:W3CDTF">2019-07-05T11:02:13Z</dcterms:created>
  <dcterms:modified xsi:type="dcterms:W3CDTF">2021-01-05T18:52:08Z</dcterms:modified>
</cp:coreProperties>
</file>