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51" autoAdjust="0"/>
    <p:restoredTop sz="94660"/>
  </p:normalViewPr>
  <p:slideViewPr>
    <p:cSldViewPr snapToGrid="0" snapToObjects="1">
      <p:cViewPr>
        <p:scale>
          <a:sx n="118" d="100"/>
          <a:sy n="118" d="100"/>
        </p:scale>
        <p:origin x="-1728" y="-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1_PP1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1_PP1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1_PP1_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1_PP1_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1_PP1_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1_PP1_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524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1_PP1_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278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1_PP1_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5224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1_PP1_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1853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On-screen Show 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McKinney, Claire</cp:lastModifiedBy>
  <cp:revision>25</cp:revision>
  <dcterms:created xsi:type="dcterms:W3CDTF">2019-07-05T11:02:13Z</dcterms:created>
  <dcterms:modified xsi:type="dcterms:W3CDTF">2021-01-05T18:59:27Z</dcterms:modified>
</cp:coreProperties>
</file>