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ny parry" initials="dp" lastIdx="1" clrIdx="0">
    <p:extLst>
      <p:ext uri="{19B8F6BF-5375-455C-9EA6-DF929625EA0E}">
        <p15:presenceInfo xmlns:p15="http://schemas.microsoft.com/office/powerpoint/2012/main" userId="101b877e03b84f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1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1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2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2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0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5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miljespersen.deviantart.com/art/Dragon-Age-2-Arishok-28754072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pidysg/7241299818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kevingessner/3559621961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n.wikipedia.org/wiki/Vincent_van_Gogh" TargetMode="External"/><Relationship Id="rId7" Type="http://schemas.openxmlformats.org/officeDocument/2006/relationships/hyperlink" Target="http://blog.vandalog.com/2010/11/banksys-identity-i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hyperlink" Target="https://en.wikipedia.org/wiki/Wassily_Kandinsky" TargetMode="External"/><Relationship Id="rId5" Type="http://schemas.openxmlformats.org/officeDocument/2006/relationships/hyperlink" Target="https://bxr.wikipedia.org/wiki/%D0%AD%D0%BD%D0%B4%D0%B8_%D0%A3%D0%BE%D1%80%D1%85%D0%BE%D0%BB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g"/><Relationship Id="rId9" Type="http://schemas.openxmlformats.org/officeDocument/2006/relationships/hyperlink" Target="http://emiljespersen.deviantart.com/art/Dragon-Age-2-Arishok-2875407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incent_van_Gogh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twa.com/sunflowers-by-vincent-van-gogh-acrylic-on-canvas-18x24-inch/3669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File:Vincent_Van_Gogh_-_The_Potato_Eaters.png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Vincent_van_Gogh_Starry_Night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ortrait_of_Dr._Gachet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paceandmotion.com/art/vincent-van-gogh.htm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ssily_Kandinsk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assily_Kandinsky,_1926_-_Several_Circles,_Gugg_0910_25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ntesoroinognidove.blogspot.com/2011_03_01_archive.html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assily_Kandinsky_Composition_VIII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Vassily_Kandinsky,_1913_-_Color_Study,_Squares_with_Concentric_Circles.jpg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BF2305-6C43-46FA-9282-F2E527AE4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8" b="8232"/>
          <a:stretch/>
        </p:blipFill>
        <p:spPr>
          <a:xfrm>
            <a:off x="1" y="-184825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A748E-EB94-49F5-AEDC-256595052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8"/>
            <a:ext cx="3888777" cy="9865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119EF-6304-450D-897D-5B1914DB8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different artists</a:t>
            </a:r>
          </a:p>
          <a:p>
            <a:pPr algn="ctr"/>
            <a:endParaRPr lang="en-GB" sz="18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1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E419A7-3A6B-4344-8973-8E3D60EE6CA3}"/>
              </a:ext>
            </a:extLst>
          </p:cNvPr>
          <p:cNvSpPr/>
          <p:nvPr/>
        </p:nvSpPr>
        <p:spPr>
          <a:xfrm>
            <a:off x="4208721" y="124419"/>
            <a:ext cx="58788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Michaelangelo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A478DEB4-D483-46D7-9A52-6F737DF9D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40860" y="1047749"/>
            <a:ext cx="6073008" cy="3961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0E099F-2F1F-4FEF-B2A2-DA58A436D431}"/>
              </a:ext>
            </a:extLst>
          </p:cNvPr>
          <p:cNvSpPr txBox="1"/>
          <p:nvPr/>
        </p:nvSpPr>
        <p:spPr>
          <a:xfrm>
            <a:off x="4124528" y="1468877"/>
            <a:ext cx="79474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Michaelangelo</a:t>
            </a:r>
            <a:r>
              <a:rPr lang="en-GB" sz="2800" dirty="0"/>
              <a:t> is a famous Italian sculptor, painter, architect and poet. He is most famous for painting The Sistine Chapel ceiling and alter. </a:t>
            </a:r>
          </a:p>
          <a:p>
            <a:r>
              <a:rPr lang="en-GB" sz="2800" dirty="0"/>
              <a:t>Before painting The Sistine Chapel he created a very famous sculpture, David which is a masterpiece of Renaissance sculpture.</a:t>
            </a: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2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6032D8FD-C4CC-42D0-8FDC-159B4C1ED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8681" y="437746"/>
            <a:ext cx="10361013" cy="6389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39C80-A5A9-4FCA-8392-B251A6BD5F32}"/>
              </a:ext>
            </a:extLst>
          </p:cNvPr>
          <p:cNvSpPr txBox="1"/>
          <p:nvPr/>
        </p:nvSpPr>
        <p:spPr>
          <a:xfrm flipH="1">
            <a:off x="3614353" y="-92014"/>
            <a:ext cx="518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Sistine Chapel ceiling</a:t>
            </a:r>
          </a:p>
        </p:txBody>
      </p:sp>
    </p:spTree>
    <p:extLst>
      <p:ext uri="{BB962C8B-B14F-4D97-AF65-F5344CB8AC3E}">
        <p14:creationId xmlns:p14="http://schemas.microsoft.com/office/powerpoint/2010/main" val="253551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bedclothes, decorated&#10;&#10;Description automatically generated">
            <a:extLst>
              <a:ext uri="{FF2B5EF4-FFF2-40B4-BE49-F238E27FC236}">
                <a16:creationId xmlns:a16="http://schemas.microsoft.com/office/drawing/2014/main" id="{61B8D628-C53F-4983-A99C-3D06B723A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2106" y="746041"/>
            <a:ext cx="9127787" cy="6111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D03E7-0FDC-4998-9201-F4ED7301D260}"/>
              </a:ext>
            </a:extLst>
          </p:cNvPr>
          <p:cNvSpPr txBox="1"/>
          <p:nvPr/>
        </p:nvSpPr>
        <p:spPr>
          <a:xfrm>
            <a:off x="2966936" y="-10683"/>
            <a:ext cx="7102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  The Last Judgement</a:t>
            </a:r>
          </a:p>
        </p:txBody>
      </p:sp>
    </p:spTree>
    <p:extLst>
      <p:ext uri="{BB962C8B-B14F-4D97-AF65-F5344CB8AC3E}">
        <p14:creationId xmlns:p14="http://schemas.microsoft.com/office/powerpoint/2010/main" val="286339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E63B5-A754-4A15-9E9C-95A4D4207368}"/>
              </a:ext>
            </a:extLst>
          </p:cNvPr>
          <p:cNvSpPr/>
          <p:nvPr/>
        </p:nvSpPr>
        <p:spPr>
          <a:xfrm>
            <a:off x="-18811" y="360322"/>
            <a:ext cx="1229511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Choose a painting or drawing by 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famous artist and have a go at 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recreating it.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Use w</a:t>
            </a:r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hatever you have at home.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(Pencils, paint, felt tips, crayons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etc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)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27640-8B0D-4812-A95B-C92CEE2D18B1}"/>
              </a:ext>
            </a:extLst>
          </p:cNvPr>
          <p:cNvSpPr/>
          <p:nvPr/>
        </p:nvSpPr>
        <p:spPr>
          <a:xfrm>
            <a:off x="896499" y="4154110"/>
            <a:ext cx="103990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 can google your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favourite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artist and choose one of their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Paintings or drawings.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A2CDC-4B26-4445-8613-B81B97AC062E}"/>
              </a:ext>
            </a:extLst>
          </p:cNvPr>
          <p:cNvSpPr txBox="1"/>
          <p:nvPr/>
        </p:nvSpPr>
        <p:spPr>
          <a:xfrm>
            <a:off x="9440760" y="5780782"/>
            <a:ext cx="2801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highlight>
                  <a:srgbClr val="FFFF00"/>
                </a:highlight>
              </a:rPr>
              <a:t>Don’t forget to include the name of the painting/drawing you are recreating. </a:t>
            </a:r>
          </a:p>
        </p:txBody>
      </p:sp>
    </p:spTree>
    <p:extLst>
      <p:ext uri="{BB962C8B-B14F-4D97-AF65-F5344CB8AC3E}">
        <p14:creationId xmlns:p14="http://schemas.microsoft.com/office/powerpoint/2010/main" val="303306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478077-3827-4B91-91DC-2B9202E691A2}"/>
              </a:ext>
            </a:extLst>
          </p:cNvPr>
          <p:cNvSpPr/>
          <p:nvPr/>
        </p:nvSpPr>
        <p:spPr>
          <a:xfrm>
            <a:off x="0" y="-1"/>
            <a:ext cx="12192000" cy="8402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many famous artists do you know?</a:t>
            </a:r>
          </a:p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Who is your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favourite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artist?</a:t>
            </a:r>
          </a:p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Why are they your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favourite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artist?</a:t>
            </a:r>
          </a:p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792DF-7EAF-418C-A116-5FA87DB25CCC}"/>
              </a:ext>
            </a:extLst>
          </p:cNvPr>
          <p:cNvSpPr/>
          <p:nvPr/>
        </p:nvSpPr>
        <p:spPr>
          <a:xfrm flipH="1">
            <a:off x="5957908" y="2742755"/>
            <a:ext cx="45719" cy="8617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3" name="Picture 12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D8EAB69B-3B42-4022-9810-49EF99C39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66637">
            <a:off x="238873" y="1838234"/>
            <a:ext cx="1610998" cy="1851734"/>
          </a:xfrm>
          <a:prstGeom prst="rect">
            <a:avLst/>
          </a:prstGeom>
        </p:spPr>
      </p:pic>
      <p:pic>
        <p:nvPicPr>
          <p:cNvPr id="16" name="Picture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046855C-3C9C-4D9D-A8E3-D5FA1399E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269117">
            <a:off x="10381555" y="1700938"/>
            <a:ext cx="1543271" cy="1962599"/>
          </a:xfrm>
          <a:prstGeom prst="rect">
            <a:avLst/>
          </a:prstGeom>
        </p:spPr>
      </p:pic>
      <p:pic>
        <p:nvPicPr>
          <p:cNvPr id="19" name="Picture 1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1CB1A17-D640-457F-BAF4-5EFCAF14B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337605">
            <a:off x="7650832" y="1789212"/>
            <a:ext cx="1813437" cy="2417916"/>
          </a:xfrm>
          <a:prstGeom prst="rect">
            <a:avLst/>
          </a:prstGeom>
        </p:spPr>
      </p:pic>
      <p:pic>
        <p:nvPicPr>
          <p:cNvPr id="22" name="Picture 21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138D925B-5F36-4CD9-8858-62B1D83830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67250" y="2495550"/>
            <a:ext cx="2724150" cy="17716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4E3F3AA-6A6D-4813-B678-431109A17D86}"/>
              </a:ext>
            </a:extLst>
          </p:cNvPr>
          <p:cNvSpPr txBox="1"/>
          <p:nvPr/>
        </p:nvSpPr>
        <p:spPr>
          <a:xfrm>
            <a:off x="4667250" y="4342744"/>
            <a:ext cx="2724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</a:t>
            </a:r>
          </a:p>
        </p:txBody>
      </p:sp>
      <p:pic>
        <p:nvPicPr>
          <p:cNvPr id="25" name="Picture 24" descr="A picture containing text, person, suit, person&#10;&#10;Description automatically generated">
            <a:extLst>
              <a:ext uri="{FF2B5EF4-FFF2-40B4-BE49-F238E27FC236}">
                <a16:creationId xmlns:a16="http://schemas.microsoft.com/office/drawing/2014/main" id="{380FE6BB-09A5-4839-BC4D-7F2E4EF4BE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1264964">
            <a:off x="2773368" y="1848241"/>
            <a:ext cx="1483358" cy="237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32FEA3-56D8-4A16-909F-70EA040C74CF}"/>
              </a:ext>
            </a:extLst>
          </p:cNvPr>
          <p:cNvSpPr/>
          <p:nvPr/>
        </p:nvSpPr>
        <p:spPr>
          <a:xfrm>
            <a:off x="2454912" y="164500"/>
            <a:ext cx="6308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Vincent van Gogh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1F7A2078-2967-484F-B47B-A215D466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" y="1162050"/>
            <a:ext cx="2762250" cy="3652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B7C40-B7A3-4B2D-9843-2CA19AEC2BC8}"/>
              </a:ext>
            </a:extLst>
          </p:cNvPr>
          <p:cNvSpPr txBox="1"/>
          <p:nvPr/>
        </p:nvSpPr>
        <p:spPr>
          <a:xfrm>
            <a:off x="3124200" y="1590675"/>
            <a:ext cx="9067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Vincent van Gogh was a Dutch impressionist painter.</a:t>
            </a:r>
          </a:p>
          <a:p>
            <a:r>
              <a:rPr lang="en-GB" sz="2600" dirty="0"/>
              <a:t>He was well known for painting, drawing still life, portraits and self portraits.</a:t>
            </a:r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Some of Vincent van Gogh’s most famous art includes:</a:t>
            </a:r>
          </a:p>
          <a:p>
            <a:r>
              <a:rPr lang="en-GB" sz="2600" dirty="0"/>
              <a:t>Sunflowers </a:t>
            </a:r>
          </a:p>
          <a:p>
            <a:r>
              <a:rPr lang="en-GB" sz="2600" dirty="0"/>
              <a:t>The starry night</a:t>
            </a:r>
          </a:p>
          <a:p>
            <a:r>
              <a:rPr lang="en-GB" sz="2600" dirty="0"/>
              <a:t>The potato Eaters</a:t>
            </a:r>
          </a:p>
          <a:p>
            <a:r>
              <a:rPr lang="en-GB" sz="2600" dirty="0"/>
              <a:t>Portrait of Dr </a:t>
            </a:r>
            <a:r>
              <a:rPr lang="en-GB" sz="2600" dirty="0" err="1"/>
              <a:t>Gachet</a:t>
            </a:r>
            <a:endParaRPr lang="en-GB" sz="2600" dirty="0"/>
          </a:p>
          <a:p>
            <a:r>
              <a:rPr lang="en-GB" sz="2600" dirty="0"/>
              <a:t>And of course many self </a:t>
            </a:r>
            <a:r>
              <a:rPr lang="en-GB" sz="2600" dirty="0" err="1"/>
              <a:t>portaits</a:t>
            </a:r>
            <a:r>
              <a:rPr lang="en-GB" sz="2600" dirty="0"/>
              <a:t>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E5B59-FDB5-4BF0-8298-CE7CB3AAA982}"/>
              </a:ext>
            </a:extLst>
          </p:cNvPr>
          <p:cNvSpPr txBox="1"/>
          <p:nvPr/>
        </p:nvSpPr>
        <p:spPr>
          <a:xfrm>
            <a:off x="4743450" y="1154586"/>
            <a:ext cx="14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1853 - 1890</a:t>
            </a:r>
          </a:p>
        </p:txBody>
      </p:sp>
    </p:spTree>
    <p:extLst>
      <p:ext uri="{BB962C8B-B14F-4D97-AF65-F5344CB8AC3E}">
        <p14:creationId xmlns:p14="http://schemas.microsoft.com/office/powerpoint/2010/main" val="185015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DA41B6E-3661-4B8B-93F8-6E57C3EE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90525"/>
            <a:ext cx="4604387" cy="6251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91AC2-9434-41AA-BF72-7C3042C8A3C0}"/>
              </a:ext>
            </a:extLst>
          </p:cNvPr>
          <p:cNvSpPr txBox="1"/>
          <p:nvPr/>
        </p:nvSpPr>
        <p:spPr>
          <a:xfrm>
            <a:off x="0" y="-107722"/>
            <a:ext cx="3333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Sunflowers</a:t>
            </a:r>
          </a:p>
          <a:p>
            <a:endParaRPr lang="en-GB" dirty="0"/>
          </a:p>
        </p:txBody>
      </p:sp>
      <p:pic>
        <p:nvPicPr>
          <p:cNvPr id="11" name="Picture 10" descr="A group of people sitting around a table&#10;&#10;Description automatically generated with low confidence">
            <a:extLst>
              <a:ext uri="{FF2B5EF4-FFF2-40B4-BE49-F238E27FC236}">
                <a16:creationId xmlns:a16="http://schemas.microsoft.com/office/drawing/2014/main" id="{69A66052-ECFC-4EA2-B943-5D96D59F9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01074" y="1202351"/>
            <a:ext cx="7490926" cy="56556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43F932-7DA4-431F-B5A3-353A92BC368E}"/>
              </a:ext>
            </a:extLst>
          </p:cNvPr>
          <p:cNvSpPr txBox="1"/>
          <p:nvPr/>
        </p:nvSpPr>
        <p:spPr>
          <a:xfrm>
            <a:off x="6225703" y="461665"/>
            <a:ext cx="420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</a:t>
            </a:r>
            <a:r>
              <a:rPr lang="en-GB" sz="3200" b="1" dirty="0"/>
              <a:t>The Potato Eaters</a:t>
            </a:r>
          </a:p>
        </p:txBody>
      </p:sp>
    </p:spTree>
    <p:extLst>
      <p:ext uri="{BB962C8B-B14F-4D97-AF65-F5344CB8AC3E}">
        <p14:creationId xmlns:p14="http://schemas.microsoft.com/office/powerpoint/2010/main" val="62839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4A3FEFC6-EC17-463F-8A54-AAC9D7739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95906" y="0"/>
            <a:ext cx="859078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D1851B-B717-4437-B0A7-58CDFFC4950C}"/>
              </a:ext>
            </a:extLst>
          </p:cNvPr>
          <p:cNvSpPr txBox="1"/>
          <p:nvPr/>
        </p:nvSpPr>
        <p:spPr>
          <a:xfrm>
            <a:off x="161925" y="333375"/>
            <a:ext cx="20097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starry night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11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0ACDE11-2AD2-4B0A-BD94-9BAA6495B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0816" y="854003"/>
            <a:ext cx="4495817" cy="5915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94FA8D-81DB-4923-AB1A-8DF4F014CE9F}"/>
              </a:ext>
            </a:extLst>
          </p:cNvPr>
          <p:cNvSpPr txBox="1"/>
          <p:nvPr/>
        </p:nvSpPr>
        <p:spPr>
          <a:xfrm>
            <a:off x="787062" y="330783"/>
            <a:ext cx="416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   </a:t>
            </a:r>
            <a:r>
              <a:rPr lang="en-GB" sz="2800" b="1" dirty="0"/>
              <a:t>Portrait of Dr </a:t>
            </a:r>
            <a:r>
              <a:rPr lang="en-GB" sz="2800" b="1" dirty="0" err="1"/>
              <a:t>Gachet</a:t>
            </a:r>
            <a:endParaRPr lang="en-GB" sz="2800" b="1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A7D22CF-EFA6-4C8A-B143-8673A2A57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23296" y="796537"/>
            <a:ext cx="4495816" cy="5973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09ADC9-E9E7-4AEF-9E69-8FA06FB8B5A5}"/>
              </a:ext>
            </a:extLst>
          </p:cNvPr>
          <p:cNvSpPr txBox="1"/>
          <p:nvPr/>
        </p:nvSpPr>
        <p:spPr>
          <a:xfrm>
            <a:off x="6663447" y="289357"/>
            <a:ext cx="388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</a:t>
            </a:r>
            <a:r>
              <a:rPr lang="en-GB" sz="2800" b="1" dirty="0"/>
              <a:t>Self Portrait </a:t>
            </a:r>
          </a:p>
        </p:txBody>
      </p:sp>
    </p:spTree>
    <p:extLst>
      <p:ext uri="{BB962C8B-B14F-4D97-AF65-F5344CB8AC3E}">
        <p14:creationId xmlns:p14="http://schemas.microsoft.com/office/powerpoint/2010/main" val="85450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478A8A-5A8F-48A0-95AE-F1AEF677136F}"/>
              </a:ext>
            </a:extLst>
          </p:cNvPr>
          <p:cNvSpPr/>
          <p:nvPr/>
        </p:nvSpPr>
        <p:spPr>
          <a:xfrm>
            <a:off x="2764901" y="0"/>
            <a:ext cx="6253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Wassily Kandinsky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4FD15-E13A-4803-ABEC-2F134B9C5A70}"/>
              </a:ext>
            </a:extLst>
          </p:cNvPr>
          <p:cNvSpPr txBox="1"/>
          <p:nvPr/>
        </p:nvSpPr>
        <p:spPr>
          <a:xfrm>
            <a:off x="4776280" y="1031132"/>
            <a:ext cx="219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</a:t>
            </a:r>
            <a:r>
              <a:rPr lang="en-GB" b="1" u="sng" dirty="0"/>
              <a:t>1866 - 1944</a:t>
            </a:r>
          </a:p>
        </p:txBody>
      </p:sp>
      <p:pic>
        <p:nvPicPr>
          <p:cNvPr id="7" name="Picture 6" descr="A picture containing text, person, suit, person&#10;&#10;Description automatically generated">
            <a:extLst>
              <a:ext uri="{FF2B5EF4-FFF2-40B4-BE49-F238E27FC236}">
                <a16:creationId xmlns:a16="http://schemas.microsoft.com/office/drawing/2014/main" id="{D4A93C46-6C09-4F93-A021-793F706D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5772" y="925285"/>
            <a:ext cx="3131631" cy="5007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29556B-53E1-4047-801C-AA4AC743AE33}"/>
              </a:ext>
            </a:extLst>
          </p:cNvPr>
          <p:cNvSpPr txBox="1"/>
          <p:nvPr/>
        </p:nvSpPr>
        <p:spPr>
          <a:xfrm>
            <a:off x="3521413" y="1682885"/>
            <a:ext cx="84948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Wassily Kandinsky was a Russian painter, he was a pioneer of abstract art</a:t>
            </a:r>
          </a:p>
          <a:p>
            <a:endParaRPr lang="en-GB" sz="3000" dirty="0"/>
          </a:p>
          <a:p>
            <a:endParaRPr lang="en-GB" sz="3000" dirty="0"/>
          </a:p>
          <a:p>
            <a:r>
              <a:rPr lang="en-GB" sz="3000" dirty="0"/>
              <a:t>Some of Wassily Kandinsky’s famous artwork include:</a:t>
            </a:r>
          </a:p>
          <a:p>
            <a:r>
              <a:rPr lang="en-GB" sz="3000" dirty="0"/>
              <a:t>Several Circles</a:t>
            </a:r>
          </a:p>
          <a:p>
            <a:r>
              <a:rPr lang="en-GB" sz="3000" dirty="0"/>
              <a:t>Composition VIII</a:t>
            </a:r>
          </a:p>
          <a:p>
            <a:r>
              <a:rPr lang="en-GB" sz="3000" dirty="0"/>
              <a:t>Circles in a circle</a:t>
            </a:r>
          </a:p>
          <a:p>
            <a:r>
              <a:rPr lang="en-GB" sz="3000" dirty="0" err="1"/>
              <a:t>Color</a:t>
            </a:r>
            <a:r>
              <a:rPr lang="en-GB" sz="3000" dirty="0"/>
              <a:t> study. Squares with concentric circles</a:t>
            </a:r>
          </a:p>
        </p:txBody>
      </p:sp>
    </p:spTree>
    <p:extLst>
      <p:ext uri="{BB962C8B-B14F-4D97-AF65-F5344CB8AC3E}">
        <p14:creationId xmlns:p14="http://schemas.microsoft.com/office/powerpoint/2010/main" val="212801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lack&#10;&#10;Description automatically generated">
            <a:extLst>
              <a:ext uri="{FF2B5EF4-FFF2-40B4-BE49-F238E27FC236}">
                <a16:creationId xmlns:a16="http://schemas.microsoft.com/office/drawing/2014/main" id="{D2B46D29-C740-4949-AB03-9665DFFFF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7977811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F57A9-6D6E-47B1-B613-E82DC369E747}"/>
              </a:ext>
            </a:extLst>
          </p:cNvPr>
          <p:cNvSpPr txBox="1"/>
          <p:nvPr/>
        </p:nvSpPr>
        <p:spPr>
          <a:xfrm>
            <a:off x="0" y="4860235"/>
            <a:ext cx="368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Several circles</a:t>
            </a:r>
          </a:p>
        </p:txBody>
      </p:sp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71D773C5-3AE1-4D97-849C-F8D83F893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91838" y="1662055"/>
            <a:ext cx="5182988" cy="5195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8E156F-1456-4BA2-9F0F-413462E542DD}"/>
              </a:ext>
            </a:extLst>
          </p:cNvPr>
          <p:cNvSpPr txBox="1"/>
          <p:nvPr/>
        </p:nvSpPr>
        <p:spPr>
          <a:xfrm>
            <a:off x="8709497" y="943583"/>
            <a:ext cx="34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Circles in a circle</a:t>
            </a:r>
          </a:p>
        </p:txBody>
      </p:sp>
    </p:spTree>
    <p:extLst>
      <p:ext uri="{BB962C8B-B14F-4D97-AF65-F5344CB8AC3E}">
        <p14:creationId xmlns:p14="http://schemas.microsoft.com/office/powerpoint/2010/main" val="201659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0B106C8-55FE-4E01-A40D-C96A3F14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759" y="152400"/>
            <a:ext cx="5660572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E24CD4-8290-43AF-B513-0B19897CA91B}"/>
              </a:ext>
            </a:extLst>
          </p:cNvPr>
          <p:cNvSpPr txBox="1"/>
          <p:nvPr/>
        </p:nvSpPr>
        <p:spPr>
          <a:xfrm>
            <a:off x="1731524" y="4280170"/>
            <a:ext cx="295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Composition VIII</a:t>
            </a:r>
          </a:p>
        </p:txBody>
      </p:sp>
      <p:pic>
        <p:nvPicPr>
          <p:cNvPr id="7" name="Picture 6" descr="A picture containing colorful, orange, yellow, painted&#10;&#10;Description automatically generated">
            <a:extLst>
              <a:ext uri="{FF2B5EF4-FFF2-40B4-BE49-F238E27FC236}">
                <a16:creationId xmlns:a16="http://schemas.microsoft.com/office/drawing/2014/main" id="{C0EBEA03-658E-4249-A484-F74DBEE07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16685" y="1717582"/>
            <a:ext cx="6775315" cy="5107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F3804A-1C2A-4498-B8D8-DF6DA6441C5D}"/>
              </a:ext>
            </a:extLst>
          </p:cNvPr>
          <p:cNvSpPr txBox="1"/>
          <p:nvPr/>
        </p:nvSpPr>
        <p:spPr>
          <a:xfrm>
            <a:off x="5824331" y="914400"/>
            <a:ext cx="6367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Color</a:t>
            </a:r>
            <a:r>
              <a:rPr lang="en-GB" sz="2400" b="1" dirty="0"/>
              <a:t> study, squares with concentric circles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19384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321C1C"/>
      </a:dk2>
      <a:lt2>
        <a:srgbClr val="F3F1F0"/>
      </a:lt2>
      <a:accent1>
        <a:srgbClr val="22B1BE"/>
      </a:accent1>
      <a:accent2>
        <a:srgbClr val="1775D5"/>
      </a:accent2>
      <a:accent3>
        <a:srgbClr val="2938E7"/>
      </a:accent3>
      <a:accent4>
        <a:srgbClr val="5D20D6"/>
      </a:accent4>
      <a:accent5>
        <a:srgbClr val="B829E7"/>
      </a:accent5>
      <a:accent6>
        <a:srgbClr val="D517B5"/>
      </a:accent6>
      <a:hlink>
        <a:srgbClr val="BF4A3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279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BrushVTI</vt:lpstr>
      <vt:lpstr>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</dc:title>
  <dc:creator>danny parry</dc:creator>
  <cp:lastModifiedBy>danny parry</cp:lastModifiedBy>
  <cp:revision>24</cp:revision>
  <dcterms:created xsi:type="dcterms:W3CDTF">2021-01-21T18:05:06Z</dcterms:created>
  <dcterms:modified xsi:type="dcterms:W3CDTF">2021-01-21T21:34:55Z</dcterms:modified>
</cp:coreProperties>
</file>