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  <p:sldMasterId id="2147483669" r:id="rId9"/>
    <p:sldMasterId id="2147483670" r:id="rId10"/>
    <p:sldMasterId id="2147483671" r:id="rId11"/>
    <p:sldMasterId id="2147483672" r:id="rId12"/>
    <p:sldMasterId id="2147483673" r:id="rId13"/>
  </p:sldMasterIdLst>
  <p:notesMasterIdLst>
    <p:notesMasterId r:id="rId30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NTR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903">
          <p15:clr>
            <a:srgbClr val="000000"/>
          </p15:clr>
        </p15:guide>
        <p15:guide id="3" pos="317">
          <p15:clr>
            <a:srgbClr val="000000"/>
          </p15:clr>
        </p15:guide>
        <p15:guide id="4" orient="horz" pos="3997">
          <p15:clr>
            <a:srgbClr val="000000"/>
          </p15:clr>
        </p15:guide>
        <p15:guide id="5" pos="5443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59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02" y="42"/>
      </p:cViewPr>
      <p:guideLst>
        <p:guide orient="horz" pos="2160"/>
        <p:guide pos="2903"/>
        <p:guide pos="317"/>
        <p:guide orient="horz" pos="3997"/>
        <p:guide pos="5443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6">
  <p:cSld name="Layout 6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>
            <a:spLocks noGrp="1"/>
          </p:cNvSpPr>
          <p:nvPr>
            <p:ph type="body"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>
            <a:spLocks noGrp="1"/>
          </p:cNvSpPr>
          <p:nvPr>
            <p:ph type="body" idx="2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7">
  <p:cSld name="Layout 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>
            <a:spLocks noGrp="1"/>
          </p:cNvSpPr>
          <p:nvPr>
            <p:ph type="body"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8">
  <p:cSld name="Layout 8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>
            <a:spLocks noGrp="1"/>
          </p:cNvSpPr>
          <p:nvPr>
            <p:ph type="body"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>
            <a:spLocks noGrp="1"/>
          </p:cNvSpPr>
          <p:nvPr>
            <p:ph type="body"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8">
  <p:cSld name="1_Layout 8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>
            <a:spLocks noGrp="1"/>
          </p:cNvSpPr>
          <p:nvPr>
            <p:ph type="title"/>
          </p:nvPr>
        </p:nvSpPr>
        <p:spPr>
          <a:xfrm>
            <a:off x="457199" y="478894"/>
            <a:ext cx="3877410" cy="5917143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>
            <a:spLocks noGrp="1"/>
          </p:cNvSpPr>
          <p:nvPr>
            <p:ph type="body"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>
  <p:cSld name="Layout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body"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None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>
  <p:cSld name="Layout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>
  <p:cSld name="Layout 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Layout 4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>
  <p:cSld name="Layout 5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85" name="Google Shape;85;p19"/>
          <p:cNvSpPr txBox="1"/>
          <p:nvPr/>
        </p:nvSpPr>
        <p:spPr>
          <a:xfrm>
            <a:off x="503237" y="2481262"/>
            <a:ext cx="8137525" cy="2587625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86" name="Google Shape;86;p19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94" name="Google Shape;94;p21"/>
          <p:cNvSpPr/>
          <p:nvPr/>
        </p:nvSpPr>
        <p:spPr>
          <a:xfrm>
            <a:off x="760412" y="4340225"/>
            <a:ext cx="2468562" cy="1752600"/>
          </a:xfrm>
          <a:prstGeom prst="roundRect">
            <a:avLst>
              <a:gd name="adj" fmla="val 0"/>
            </a:avLst>
          </a:prstGeom>
          <a:solidFill>
            <a:srgbClr val="0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95" name="Google Shape;95;p21"/>
          <p:cNvSpPr/>
          <p:nvPr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rgbClr val="0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96" name="Google Shape;96;p21"/>
          <p:cNvSpPr/>
          <p:nvPr/>
        </p:nvSpPr>
        <p:spPr>
          <a:xfrm>
            <a:off x="5915025" y="4340225"/>
            <a:ext cx="2468562" cy="1752600"/>
          </a:xfrm>
          <a:prstGeom prst="roundRect">
            <a:avLst>
              <a:gd name="adj" fmla="val 0"/>
            </a:avLst>
          </a:prstGeom>
          <a:solidFill>
            <a:srgbClr val="0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97" name="Google Shape;97;p21"/>
          <p:cNvSpPr/>
          <p:nvPr/>
        </p:nvSpPr>
        <p:spPr>
          <a:xfrm>
            <a:off x="755650" y="2493962"/>
            <a:ext cx="2468562" cy="1752600"/>
          </a:xfrm>
          <a:prstGeom prst="roundRect">
            <a:avLst>
              <a:gd name="adj" fmla="val 0"/>
            </a:avLst>
          </a:prstGeom>
          <a:solidFill>
            <a:srgbClr val="0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98" name="Google Shape;98;p21"/>
          <p:cNvSpPr/>
          <p:nvPr/>
        </p:nvSpPr>
        <p:spPr>
          <a:xfrm>
            <a:off x="3332162" y="2493962"/>
            <a:ext cx="2470150" cy="1752600"/>
          </a:xfrm>
          <a:prstGeom prst="roundRect">
            <a:avLst>
              <a:gd name="adj" fmla="val 0"/>
            </a:avLst>
          </a:prstGeom>
          <a:solidFill>
            <a:srgbClr val="0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99" name="Google Shape;99;p21"/>
          <p:cNvSpPr/>
          <p:nvPr/>
        </p:nvSpPr>
        <p:spPr>
          <a:xfrm>
            <a:off x="5910262" y="2493962"/>
            <a:ext cx="2468562" cy="1752600"/>
          </a:xfrm>
          <a:prstGeom prst="roundRect">
            <a:avLst>
              <a:gd name="adj" fmla="val 0"/>
            </a:avLst>
          </a:prstGeom>
          <a:solidFill>
            <a:srgbClr val="0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100" name="Google Shape;100;p2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107" name="Google Shape;107;p23"/>
          <p:cNvSpPr txBox="1"/>
          <p:nvPr/>
        </p:nvSpPr>
        <p:spPr>
          <a:xfrm>
            <a:off x="3752850" y="4616450"/>
            <a:ext cx="2274887" cy="1466850"/>
          </a:xfrm>
          <a:prstGeom prst="rect">
            <a:avLst/>
          </a:prstGeom>
          <a:solidFill>
            <a:srgbClr val="0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08" name="Google Shape;108;p23"/>
          <p:cNvSpPr txBox="1"/>
          <p:nvPr/>
        </p:nvSpPr>
        <p:spPr>
          <a:xfrm>
            <a:off x="3752850" y="3067050"/>
            <a:ext cx="2274887" cy="1460500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3752850" y="1514475"/>
            <a:ext cx="2274887" cy="1463675"/>
          </a:xfrm>
          <a:prstGeom prst="rect">
            <a:avLst/>
          </a:prstGeom>
          <a:solidFill>
            <a:srgbClr val="0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6119812" y="4616450"/>
            <a:ext cx="2274887" cy="1466850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1" name="Google Shape;111;p23"/>
          <p:cNvSpPr txBox="1"/>
          <p:nvPr/>
        </p:nvSpPr>
        <p:spPr>
          <a:xfrm>
            <a:off x="6119812" y="3067050"/>
            <a:ext cx="2274887" cy="1460500"/>
          </a:xfrm>
          <a:prstGeom prst="rect">
            <a:avLst/>
          </a:prstGeom>
          <a:solidFill>
            <a:srgbClr val="0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2" name="Google Shape;112;p23"/>
          <p:cNvSpPr txBox="1"/>
          <p:nvPr/>
        </p:nvSpPr>
        <p:spPr>
          <a:xfrm>
            <a:off x="6119812" y="1514475"/>
            <a:ext cx="2274887" cy="1463675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3" name="Google Shape;113;p2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name="adj" fmla="val 1384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120" name="Google Shape;120;p25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name="adj" fmla="val 1384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121" name="Google Shape;121;p25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122" name="Google Shape;122;p25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123" name="Google Shape;123;p25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252000" rIns="252000" bIns="1800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Statement 1 Lorem ipsum dolor sit amet, consectetur adipiscing elit.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Statement 2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Sub statement</a:t>
            </a:r>
            <a:endParaRPr/>
          </a:p>
        </p:txBody>
      </p:sp>
      <p:sp>
        <p:nvSpPr>
          <p:cNvPr id="124" name="Google Shape;124;p2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15" name="Google Shape;15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25" name="Google Shape;25;p7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32" name="Google Shape;32;p9"/>
          <p:cNvSpPr txBox="1"/>
          <p:nvPr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grpSp>
        <p:nvGrpSpPr>
          <p:cNvPr id="33" name="Google Shape;33;p9"/>
          <p:cNvGrpSpPr/>
          <p:nvPr/>
        </p:nvGrpSpPr>
        <p:grpSpPr>
          <a:xfrm>
            <a:off x="4002087" y="1722437"/>
            <a:ext cx="4189412" cy="4162425"/>
            <a:chOff x="4002736" y="1701428"/>
            <a:chExt cx="4189074" cy="4163173"/>
          </a:xfrm>
        </p:grpSpPr>
        <p:sp>
          <p:nvSpPr>
            <p:cNvPr id="34" name="Google Shape;34;p9"/>
            <p:cNvSpPr/>
            <p:nvPr/>
          </p:nvSpPr>
          <p:spPr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TR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Insert text or illustrations here.</a:t>
              </a:r>
              <a:endParaRPr/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TR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Insert text or illustrations here.</a:t>
              </a:r>
              <a:endParaRPr/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TR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Insert text or illustrations here.</a:t>
              </a:r>
              <a:endParaRPr/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TR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NTR"/>
                  <a:ea typeface="NTR"/>
                  <a:cs typeface="NTR"/>
                  <a:sym typeface="NTR"/>
                </a:rPr>
                <a:t>Insert text or illustrations here.</a:t>
              </a:r>
              <a:endParaRPr/>
            </a:p>
          </p:txBody>
        </p:sp>
      </p:grpSp>
      <p:sp>
        <p:nvSpPr>
          <p:cNvPr id="38" name="Google Shape;38;p9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45" name="Google Shape;45;p11"/>
          <p:cNvSpPr txBox="1"/>
          <p:nvPr/>
        </p:nvSpPr>
        <p:spPr>
          <a:xfrm>
            <a:off x="4660900" y="1514475"/>
            <a:ext cx="3690937" cy="4578350"/>
          </a:xfrm>
          <a:prstGeom prst="rect">
            <a:avLst/>
          </a:prstGeom>
          <a:solidFill>
            <a:srgbClr val="A7DCFD"/>
          </a:solidFill>
          <a:ln w="12700" cap="flat" cmpd="sng">
            <a:solidFill>
              <a:srgbClr val="06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46" name="Google Shape;46;p11"/>
          <p:cNvSpPr txBox="1"/>
          <p:nvPr/>
        </p:nvSpPr>
        <p:spPr>
          <a:xfrm>
            <a:off x="750887" y="1514475"/>
            <a:ext cx="3821112" cy="1085850"/>
          </a:xfrm>
          <a:prstGeom prst="rect">
            <a:avLst/>
          </a:prstGeom>
          <a:solidFill>
            <a:srgbClr val="F0DD85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47" name="Google Shape;47;p11"/>
          <p:cNvSpPr txBox="1"/>
          <p:nvPr/>
        </p:nvSpPr>
        <p:spPr>
          <a:xfrm>
            <a:off x="750887" y="2678112"/>
            <a:ext cx="3821112" cy="1085850"/>
          </a:xfrm>
          <a:prstGeom prst="rect">
            <a:avLst/>
          </a:prstGeom>
          <a:solidFill>
            <a:srgbClr val="F0DD85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48" name="Google Shape;48;p11"/>
          <p:cNvSpPr txBox="1"/>
          <p:nvPr/>
        </p:nvSpPr>
        <p:spPr>
          <a:xfrm>
            <a:off x="750887" y="3841750"/>
            <a:ext cx="3821112" cy="1087437"/>
          </a:xfrm>
          <a:prstGeom prst="rect">
            <a:avLst/>
          </a:prstGeom>
          <a:solidFill>
            <a:srgbClr val="F0DD85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49" name="Google Shape;49;p11"/>
          <p:cNvSpPr txBox="1"/>
          <p:nvPr/>
        </p:nvSpPr>
        <p:spPr>
          <a:xfrm>
            <a:off x="750887" y="5006975"/>
            <a:ext cx="3821112" cy="1085850"/>
          </a:xfrm>
          <a:prstGeom prst="rect">
            <a:avLst/>
          </a:prstGeom>
          <a:solidFill>
            <a:srgbClr val="F0DD85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50" name="Google Shape;50;p1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895600" y="1514475"/>
            <a:ext cx="5492750" cy="2878137"/>
          </a:xfrm>
          <a:prstGeom prst="rect">
            <a:avLst/>
          </a:prstGeom>
          <a:solidFill>
            <a:srgbClr val="F0DD85"/>
          </a:solidFill>
          <a:ln w="12700" cap="flat" cmpd="sng">
            <a:solidFill>
              <a:srgbClr val="06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55650" y="4481512"/>
            <a:ext cx="7632700" cy="1611312"/>
          </a:xfrm>
          <a:prstGeom prst="rect">
            <a:avLst/>
          </a:prstGeom>
          <a:solidFill>
            <a:srgbClr val="A7DC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755650" y="1514475"/>
            <a:ext cx="2036762" cy="2878137"/>
          </a:xfrm>
          <a:prstGeom prst="rect">
            <a:avLst/>
          </a:prstGeom>
          <a:solidFill>
            <a:srgbClr val="F0DD85"/>
          </a:solidFill>
          <a:ln w="12700" cap="flat" cmpd="sng">
            <a:solidFill>
              <a:srgbClr val="06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59" name="Google Shape;59;p1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755650" y="1514475"/>
            <a:ext cx="2852737" cy="4578350"/>
          </a:xfrm>
          <a:prstGeom prst="rect">
            <a:avLst/>
          </a:prstGeom>
          <a:solidFill>
            <a:srgbClr val="F0DD85"/>
          </a:solidFill>
          <a:ln w="12700" cap="flat" cmpd="sng">
            <a:solidFill>
              <a:srgbClr val="06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3683000" y="4614862"/>
            <a:ext cx="4705350" cy="1477962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3683000" y="1519237"/>
            <a:ext cx="4705350" cy="1477962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3683000" y="3067050"/>
            <a:ext cx="4705350" cy="1477962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75" name="Google Shape;75;p17"/>
          <p:cNvSpPr txBox="1"/>
          <p:nvPr/>
        </p:nvSpPr>
        <p:spPr>
          <a:xfrm>
            <a:off x="4611687" y="1514475"/>
            <a:ext cx="3776662" cy="2814637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76" name="Google Shape;76;p17"/>
          <p:cNvSpPr txBox="1"/>
          <p:nvPr/>
        </p:nvSpPr>
        <p:spPr>
          <a:xfrm>
            <a:off x="755650" y="4418012"/>
            <a:ext cx="7632700" cy="1674812"/>
          </a:xfrm>
          <a:prstGeom prst="rect">
            <a:avLst/>
          </a:prstGeom>
          <a:solidFill>
            <a:srgbClr val="7BCAFB"/>
          </a:solidFill>
          <a:ln w="12700" cap="flat" cmpd="sng">
            <a:solidFill>
              <a:srgbClr val="0682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755650" y="1514475"/>
            <a:ext cx="1835150" cy="2814637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2684462" y="1514475"/>
            <a:ext cx="1835150" cy="2814637"/>
          </a:xfrm>
          <a:prstGeom prst="rect">
            <a:avLst/>
          </a:prstGeom>
          <a:solidFill>
            <a:srgbClr val="F0DD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Insert text or illustrations here.</a:t>
            </a:r>
            <a:endParaRPr/>
          </a:p>
        </p:txBody>
      </p:sp>
      <p:sp>
        <p:nvSpPr>
          <p:cNvPr id="79" name="Google Shape;79;p17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537" y="2303462"/>
            <a:ext cx="22352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6"/>
          <p:cNvPicPr preferRelativeResize="0"/>
          <p:nvPr/>
        </p:nvPicPr>
        <p:blipFill rotWithShape="1">
          <a:blip r:embed="rId4">
            <a:alphaModFix/>
          </a:blip>
          <a:srcRect r="16557" b="13180"/>
          <a:stretch/>
        </p:blipFill>
        <p:spPr>
          <a:xfrm>
            <a:off x="4791075" y="2120900"/>
            <a:ext cx="1433512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8900" y="1600200"/>
            <a:ext cx="3816350" cy="357663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>
            <a:spLocks noGrp="1"/>
          </p:cNvSpPr>
          <p:nvPr>
            <p:ph type="title"/>
          </p:nvPr>
        </p:nvSpPr>
        <p:spPr>
          <a:xfrm>
            <a:off x="457200" y="4975225"/>
            <a:ext cx="4370387" cy="14160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le cousin</a:t>
            </a:r>
            <a:endParaRPr/>
          </a:p>
        </p:txBody>
      </p:sp>
      <p:sp>
        <p:nvSpPr>
          <p:cNvPr id="202" name="Google Shape;202;p36"/>
          <p:cNvSpPr/>
          <p:nvPr/>
        </p:nvSpPr>
        <p:spPr>
          <a:xfrm>
            <a:off x="3903662" y="454025"/>
            <a:ext cx="4821237" cy="1416050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la cousine</a:t>
            </a:r>
            <a:endParaRPr/>
          </a:p>
        </p:txBody>
      </p:sp>
      <p:cxnSp>
        <p:nvCxnSpPr>
          <p:cNvPr id="203" name="Google Shape;203;p36"/>
          <p:cNvCxnSpPr/>
          <p:nvPr/>
        </p:nvCxnSpPr>
        <p:spPr>
          <a:xfrm flipH="1">
            <a:off x="5848350" y="1501775"/>
            <a:ext cx="1485900" cy="922337"/>
          </a:xfrm>
          <a:prstGeom prst="straightConnector1">
            <a:avLst/>
          </a:prstGeom>
          <a:noFill/>
          <a:ln w="57150" cap="flat" cmpd="sng">
            <a:solidFill>
              <a:srgbClr val="1C1C1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4" name="Google Shape;204;p36"/>
          <p:cNvCxnSpPr/>
          <p:nvPr/>
        </p:nvCxnSpPr>
        <p:spPr>
          <a:xfrm rot="10800000" flipH="1">
            <a:off x="1981200" y="4395787"/>
            <a:ext cx="1485900" cy="923925"/>
          </a:xfrm>
          <a:prstGeom prst="straightConnector1">
            <a:avLst/>
          </a:prstGeom>
          <a:noFill/>
          <a:ln w="57150" cap="flat" cmpd="sng">
            <a:solidFill>
              <a:srgbClr val="1C1C1C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387" y="1582737"/>
            <a:ext cx="2846387" cy="25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>
            <a:spLocks noGrp="1"/>
          </p:cNvSpPr>
          <p:nvPr>
            <p:ph type="title"/>
          </p:nvPr>
        </p:nvSpPr>
        <p:spPr>
          <a:xfrm>
            <a:off x="457200" y="4046537"/>
            <a:ext cx="8391525" cy="2344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les neveux</a:t>
            </a:r>
            <a:endParaRPr/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0187" y="1052512"/>
            <a:ext cx="3843337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>
            <a:spLocks noGrp="1"/>
          </p:cNvSpPr>
          <p:nvPr>
            <p:ph type="title"/>
          </p:nvPr>
        </p:nvSpPr>
        <p:spPr>
          <a:xfrm>
            <a:off x="457200" y="4046537"/>
            <a:ext cx="8391525" cy="2344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91CB"/>
              </a:buClr>
              <a:buSzPts val="7200"/>
              <a:buFont typeface="Arial"/>
              <a:buNone/>
            </a:pPr>
            <a:r>
              <a:rPr lang="en-US" sz="7200" b="1" i="0" u="none">
                <a:solidFill>
                  <a:srgbClr val="3691CB"/>
                </a:solidFill>
                <a:latin typeface="Arial"/>
                <a:ea typeface="Arial"/>
                <a:cs typeface="Arial"/>
                <a:sym typeface="Arial"/>
              </a:rPr>
              <a:t>ma mère</a:t>
            </a:r>
            <a:endParaRPr/>
          </a:p>
        </p:txBody>
      </p:sp>
      <p:pic>
        <p:nvPicPr>
          <p:cNvPr id="217" name="Google Shape;217;p38"/>
          <p:cNvPicPr preferRelativeResize="0"/>
          <p:nvPr/>
        </p:nvPicPr>
        <p:blipFill rotWithShape="1">
          <a:blip r:embed="rId3">
            <a:alphaModFix/>
          </a:blip>
          <a:srcRect b="55632"/>
          <a:stretch/>
        </p:blipFill>
        <p:spPr>
          <a:xfrm>
            <a:off x="3651250" y="1408112"/>
            <a:ext cx="2003425" cy="30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0500" y="1049337"/>
            <a:ext cx="3843337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>
            <a:spLocks noGrp="1"/>
          </p:cNvSpPr>
          <p:nvPr>
            <p:ph type="title"/>
          </p:nvPr>
        </p:nvSpPr>
        <p:spPr>
          <a:xfrm>
            <a:off x="457200" y="4046537"/>
            <a:ext cx="8391525" cy="2344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6600"/>
              <a:buFont typeface="Arial"/>
              <a:buNone/>
            </a:pPr>
            <a:r>
              <a:rPr lang="en-US" sz="6600" b="1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beau-père</a:t>
            </a:r>
            <a:endParaRPr/>
          </a:p>
        </p:txBody>
      </p:sp>
      <p:pic>
        <p:nvPicPr>
          <p:cNvPr id="224" name="Google Shape;224;p39"/>
          <p:cNvPicPr preferRelativeResize="0"/>
          <p:nvPr/>
        </p:nvPicPr>
        <p:blipFill rotWithShape="1">
          <a:blip r:embed="rId3">
            <a:alphaModFix/>
          </a:blip>
          <a:srcRect b="56813"/>
          <a:stretch/>
        </p:blipFill>
        <p:spPr>
          <a:xfrm>
            <a:off x="3389312" y="1260475"/>
            <a:ext cx="2438400" cy="296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8900" y="884237"/>
            <a:ext cx="3843337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>
            <a:spLocks noGrp="1"/>
          </p:cNvSpPr>
          <p:nvPr>
            <p:ph type="title"/>
          </p:nvPr>
        </p:nvSpPr>
        <p:spPr>
          <a:xfrm>
            <a:off x="503237" y="4046537"/>
            <a:ext cx="8137525" cy="2344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3693"/>
              </a:buClr>
              <a:buSzPts val="6600"/>
              <a:buFont typeface="Arial"/>
              <a:buNone/>
            </a:pPr>
            <a:r>
              <a:rPr lang="en-US" sz="6600" b="1" i="0" u="none">
                <a:solidFill>
                  <a:srgbClr val="71369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6600" b="1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beau-frère</a:t>
            </a:r>
            <a:endParaRPr/>
          </a:p>
        </p:txBody>
      </p:sp>
      <p:pic>
        <p:nvPicPr>
          <p:cNvPr id="231" name="Google Shape;231;p40"/>
          <p:cNvPicPr preferRelativeResize="0"/>
          <p:nvPr/>
        </p:nvPicPr>
        <p:blipFill rotWithShape="1">
          <a:blip r:embed="rId3">
            <a:alphaModFix/>
          </a:blip>
          <a:srcRect b="55221"/>
          <a:stretch/>
        </p:blipFill>
        <p:spPr>
          <a:xfrm>
            <a:off x="3138487" y="1150937"/>
            <a:ext cx="2754312" cy="30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537" y="811212"/>
            <a:ext cx="3843337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>
            <a:spLocks noGrp="1"/>
          </p:cNvSpPr>
          <p:nvPr>
            <p:ph type="title"/>
          </p:nvPr>
        </p:nvSpPr>
        <p:spPr>
          <a:xfrm>
            <a:off x="755650" y="4046537"/>
            <a:ext cx="7632700" cy="2344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1C6D"/>
              </a:buClr>
              <a:buSzPts val="6600"/>
              <a:buFont typeface="Arial"/>
              <a:buNone/>
            </a:pPr>
            <a:r>
              <a:rPr lang="en-US" sz="6600" b="1" i="0" u="none">
                <a:solidFill>
                  <a:srgbClr val="BF1C6D"/>
                </a:solidFill>
                <a:latin typeface="Arial"/>
                <a:ea typeface="Arial"/>
                <a:cs typeface="Arial"/>
                <a:sym typeface="Arial"/>
              </a:rPr>
              <a:t> demi-soeur</a:t>
            </a:r>
            <a:endParaRPr/>
          </a:p>
        </p:txBody>
      </p:sp>
      <p:pic>
        <p:nvPicPr>
          <p:cNvPr id="238" name="Google Shape;238;p41"/>
          <p:cNvPicPr preferRelativeResize="0"/>
          <p:nvPr/>
        </p:nvPicPr>
        <p:blipFill rotWithShape="1">
          <a:blip r:embed="rId3">
            <a:alphaModFix/>
          </a:blip>
          <a:srcRect b="42564"/>
          <a:stretch/>
        </p:blipFill>
        <p:spPr>
          <a:xfrm>
            <a:off x="2992437" y="1309687"/>
            <a:ext cx="3384550" cy="298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7637" y="1017587"/>
            <a:ext cx="3841750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50" y="3152775"/>
            <a:ext cx="8763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>
            <a:spLocks noGrp="1"/>
          </p:cNvSpPr>
          <p:nvPr>
            <p:ph type="title"/>
          </p:nvPr>
        </p:nvSpPr>
        <p:spPr>
          <a:xfrm>
            <a:off x="457200" y="479425"/>
            <a:ext cx="3876675" cy="591661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la mère</a:t>
            </a:r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7075" y="1651000"/>
            <a:ext cx="3568700" cy="357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 rotWithShape="1">
          <a:blip r:embed="rId4">
            <a:alphaModFix/>
          </a:blip>
          <a:srcRect b="62307"/>
          <a:stretch/>
        </p:blipFill>
        <p:spPr>
          <a:xfrm>
            <a:off x="5321300" y="2147887"/>
            <a:ext cx="2000250" cy="25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3">
            <a:alphaModFix/>
          </a:blip>
          <a:srcRect l="2372" r="2667" b="62307"/>
          <a:stretch/>
        </p:blipFill>
        <p:spPr>
          <a:xfrm>
            <a:off x="1433512" y="2162175"/>
            <a:ext cx="2611437" cy="258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850" y="1651000"/>
            <a:ext cx="3568700" cy="357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>
            <a:spLocks noGrp="1"/>
          </p:cNvSpPr>
          <p:nvPr>
            <p:ph type="title"/>
          </p:nvPr>
        </p:nvSpPr>
        <p:spPr>
          <a:xfrm>
            <a:off x="4764087" y="471487"/>
            <a:ext cx="3876675" cy="59150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le père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457200" y="4038600"/>
            <a:ext cx="8220075" cy="2405062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les parents</a:t>
            </a:r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l="15782" r="2668" b="62307"/>
          <a:stretch/>
        </p:blipFill>
        <p:spPr>
          <a:xfrm>
            <a:off x="2962275" y="1890712"/>
            <a:ext cx="2243137" cy="25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/>
          <p:cNvPicPr preferRelativeResize="0"/>
          <p:nvPr/>
        </p:nvPicPr>
        <p:blipFill rotWithShape="1">
          <a:blip r:embed="rId4">
            <a:alphaModFix/>
          </a:blip>
          <a:srcRect b="62307"/>
          <a:stretch/>
        </p:blipFill>
        <p:spPr>
          <a:xfrm>
            <a:off x="4410075" y="1846262"/>
            <a:ext cx="2000250" cy="2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0187" y="1052512"/>
            <a:ext cx="3843337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 rotWithShape="1">
          <a:blip r:embed="rId3">
            <a:alphaModFix/>
          </a:blip>
          <a:srcRect b="34425"/>
          <a:stretch/>
        </p:blipFill>
        <p:spPr>
          <a:xfrm>
            <a:off x="3368675" y="1997075"/>
            <a:ext cx="2927350" cy="301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1175" y="1651000"/>
            <a:ext cx="3562350" cy="357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1"/>
          <p:cNvSpPr>
            <a:spLocks noGrp="1"/>
          </p:cNvSpPr>
          <p:nvPr>
            <p:ph type="title"/>
          </p:nvPr>
        </p:nvSpPr>
        <p:spPr>
          <a:xfrm>
            <a:off x="4837112" y="479425"/>
            <a:ext cx="4016375" cy="11715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le frère</a:t>
            </a:r>
            <a:endParaRPr/>
          </a:p>
        </p:txBody>
      </p:sp>
      <p:sp>
        <p:nvSpPr>
          <p:cNvPr id="161" name="Google Shape;161;p31"/>
          <p:cNvSpPr/>
          <p:nvPr/>
        </p:nvSpPr>
        <p:spPr>
          <a:xfrm>
            <a:off x="466725" y="5221287"/>
            <a:ext cx="4289425" cy="1173162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la soeur</a:t>
            </a:r>
            <a:endParaRPr/>
          </a:p>
        </p:txBody>
      </p:sp>
      <p:cxnSp>
        <p:nvCxnSpPr>
          <p:cNvPr id="162" name="Google Shape;162;p31"/>
          <p:cNvCxnSpPr/>
          <p:nvPr/>
        </p:nvCxnSpPr>
        <p:spPr>
          <a:xfrm flipH="1">
            <a:off x="6102350" y="1416050"/>
            <a:ext cx="1485900" cy="922337"/>
          </a:xfrm>
          <a:prstGeom prst="straightConnector1">
            <a:avLst/>
          </a:prstGeom>
          <a:noFill/>
          <a:ln w="57150" cap="flat" cmpd="sng">
            <a:solidFill>
              <a:srgbClr val="1C1C1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3" name="Google Shape;163;p31"/>
          <p:cNvCxnSpPr/>
          <p:nvPr/>
        </p:nvCxnSpPr>
        <p:spPr>
          <a:xfrm rot="10800000" flipH="1">
            <a:off x="1981200" y="4395787"/>
            <a:ext cx="1485900" cy="923925"/>
          </a:xfrm>
          <a:prstGeom prst="straightConnector1">
            <a:avLst/>
          </a:prstGeom>
          <a:noFill/>
          <a:ln w="57150" cap="flat" cmpd="sng">
            <a:solidFill>
              <a:srgbClr val="1C1C1C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32"/>
          <p:cNvGrpSpPr/>
          <p:nvPr/>
        </p:nvGrpSpPr>
        <p:grpSpPr>
          <a:xfrm>
            <a:off x="2820987" y="798512"/>
            <a:ext cx="3608387" cy="3573462"/>
            <a:chOff x="4497388" y="1651000"/>
            <a:chExt cx="3608387" cy="3573463"/>
          </a:xfrm>
        </p:grpSpPr>
        <p:pic>
          <p:nvPicPr>
            <p:cNvPr id="169" name="Google Shape;169;p32"/>
            <p:cNvPicPr preferRelativeResize="0"/>
            <p:nvPr/>
          </p:nvPicPr>
          <p:blipFill rotWithShape="1">
            <a:blip r:embed="rId3">
              <a:alphaModFix/>
            </a:blip>
            <a:srcRect b="49839"/>
            <a:stretch/>
          </p:blipFill>
          <p:spPr>
            <a:xfrm>
              <a:off x="5148263" y="2157413"/>
              <a:ext cx="2308225" cy="2767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97388" y="1651000"/>
              <a:ext cx="3608387" cy="35734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32"/>
          <p:cNvSpPr>
            <a:spLocks noGrp="1"/>
          </p:cNvSpPr>
          <p:nvPr>
            <p:ph type="title"/>
          </p:nvPr>
        </p:nvSpPr>
        <p:spPr>
          <a:xfrm>
            <a:off x="457200" y="3990975"/>
            <a:ext cx="8220075" cy="24050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la grand-mère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3"/>
          <p:cNvGrpSpPr/>
          <p:nvPr/>
        </p:nvGrpSpPr>
        <p:grpSpPr>
          <a:xfrm>
            <a:off x="2847975" y="792162"/>
            <a:ext cx="3608387" cy="3573462"/>
            <a:chOff x="4498002" y="1651140"/>
            <a:chExt cx="3608059" cy="3573097"/>
          </a:xfrm>
        </p:grpSpPr>
        <p:pic>
          <p:nvPicPr>
            <p:cNvPr id="177" name="Google Shape;177;p33"/>
            <p:cNvPicPr preferRelativeResize="0"/>
            <p:nvPr/>
          </p:nvPicPr>
          <p:blipFill rotWithShape="1">
            <a:blip r:embed="rId3">
              <a:alphaModFix/>
            </a:blip>
            <a:srcRect b="55414"/>
            <a:stretch/>
          </p:blipFill>
          <p:spPr>
            <a:xfrm>
              <a:off x="5148205" y="2260622"/>
              <a:ext cx="2647215" cy="2645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98002" y="1651140"/>
              <a:ext cx="3608059" cy="35730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33"/>
          <p:cNvSpPr>
            <a:spLocks noGrp="1"/>
          </p:cNvSpPr>
          <p:nvPr>
            <p:ph type="title"/>
          </p:nvPr>
        </p:nvSpPr>
        <p:spPr>
          <a:xfrm>
            <a:off x="457200" y="4046537"/>
            <a:ext cx="8391525" cy="2344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le grand-père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b="60769"/>
          <a:stretch/>
        </p:blipFill>
        <p:spPr>
          <a:xfrm>
            <a:off x="3406775" y="1441450"/>
            <a:ext cx="2436812" cy="269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7975" y="792162"/>
            <a:ext cx="3608387" cy="357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>
            <a:spLocks noGrp="1"/>
          </p:cNvSpPr>
          <p:nvPr>
            <p:ph type="title"/>
          </p:nvPr>
        </p:nvSpPr>
        <p:spPr>
          <a:xfrm>
            <a:off x="457200" y="4046537"/>
            <a:ext cx="8391525" cy="2344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l’oncle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5"/>
          <p:cNvPicPr preferRelativeResize="0"/>
          <p:nvPr/>
        </p:nvPicPr>
        <p:blipFill rotWithShape="1">
          <a:blip r:embed="rId3">
            <a:alphaModFix/>
          </a:blip>
          <a:srcRect b="60755"/>
          <a:stretch/>
        </p:blipFill>
        <p:spPr>
          <a:xfrm>
            <a:off x="3248025" y="1416050"/>
            <a:ext cx="2603500" cy="264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0987" y="798512"/>
            <a:ext cx="3608387" cy="357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>
            <a:spLocks noGrp="1"/>
          </p:cNvSpPr>
          <p:nvPr>
            <p:ph type="title"/>
          </p:nvPr>
        </p:nvSpPr>
        <p:spPr>
          <a:xfrm>
            <a:off x="457200" y="4046537"/>
            <a:ext cx="8391525" cy="2344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8400"/>
                </a:solidFill>
                <a:latin typeface="Arial"/>
                <a:ea typeface="Arial"/>
                <a:cs typeface="Arial"/>
                <a:sym typeface="Arial"/>
              </a:rPr>
              <a:t>la tante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(4:3)</PresentationFormat>
  <Paragraphs>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NTR</vt:lpstr>
      <vt:lpstr>1_Office Theme</vt:lpstr>
      <vt:lpstr>11_Office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PowerPoint Presentation</vt:lpstr>
      <vt:lpstr>la mère</vt:lpstr>
      <vt:lpstr>le père</vt:lpstr>
      <vt:lpstr>PowerPoint Presentation</vt:lpstr>
      <vt:lpstr>le frère</vt:lpstr>
      <vt:lpstr>la grand-mère</vt:lpstr>
      <vt:lpstr>le grand-père</vt:lpstr>
      <vt:lpstr>l’oncle</vt:lpstr>
      <vt:lpstr>la tante</vt:lpstr>
      <vt:lpstr>le cousin</vt:lpstr>
      <vt:lpstr>les neveux</vt:lpstr>
      <vt:lpstr>ma mère</vt:lpstr>
      <vt:lpstr>beau-père</vt:lpstr>
      <vt:lpstr> beau-frère</vt:lpstr>
      <vt:lpstr> demi-soeur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 SMITH</dc:creator>
  <cp:lastModifiedBy>LAUREN  SMITH</cp:lastModifiedBy>
  <cp:revision>1</cp:revision>
  <dcterms:modified xsi:type="dcterms:W3CDTF">2021-02-24T10:32:02Z</dcterms:modified>
</cp:coreProperties>
</file>