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66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125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54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7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53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85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27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7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10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82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5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DA0E3-DE08-44BF-BBB8-6485977DF9AA}" type="datetimeFigureOut">
              <a:rPr lang="en-GB" smtClean="0"/>
              <a:t>02/07/2015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98C3A-259B-4AF4-A5E5-55340BCC9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90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06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Smith</dc:creator>
  <cp:lastModifiedBy>Dan Smith</cp:lastModifiedBy>
  <cp:revision>1</cp:revision>
  <dcterms:created xsi:type="dcterms:W3CDTF">2015-07-02T16:56:32Z</dcterms:created>
  <dcterms:modified xsi:type="dcterms:W3CDTF">2015-07-02T16:57:14Z</dcterms:modified>
</cp:coreProperties>
</file>