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6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45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9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67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0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80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21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4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9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5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62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4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12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56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0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6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9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EFBCF8-4EC6-43A5-9E21-23DF961C969F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290C99-AD2A-46B4-8661-2757D2085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9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i="1" dirty="0">
                <a:latin typeface="AlternateGothic2 BT" panose="020B0608020202050204" pitchFamily="34" charset="0"/>
              </a:rPr>
              <a:t>North America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  <a:p>
            <a:r>
              <a:rPr lang="en-GB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8" y="5577839"/>
            <a:ext cx="2204152" cy="1322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35508"/>
            <a:ext cx="2230880" cy="1322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7" y="3806"/>
            <a:ext cx="2230879" cy="1322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879" cy="13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3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Barbados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601532"/>
            <a:ext cx="10509161" cy="2717443"/>
          </a:xfrm>
        </p:spPr>
        <p:txBody>
          <a:bodyPr>
            <a:normAutofit/>
          </a:bodyPr>
          <a:lstStyle/>
          <a:p>
            <a:r>
              <a:rPr lang="en-GB" b="1" i="1" dirty="0"/>
              <a:t>Capital – Bridgetown</a:t>
            </a:r>
          </a:p>
          <a:p>
            <a:r>
              <a:rPr lang="en-GB" b="1" i="1" dirty="0"/>
              <a:t>Population (2014 est) – 289,680 </a:t>
            </a:r>
          </a:p>
          <a:p>
            <a:r>
              <a:rPr lang="en-GB" b="1" i="1" dirty="0"/>
              <a:t>Land Area – 166 square miles (431 square km)</a:t>
            </a:r>
          </a:p>
          <a:p>
            <a:r>
              <a:rPr lang="en-GB" b="1" i="1" dirty="0"/>
              <a:t>Currency – Barbados Dollar  </a:t>
            </a:r>
          </a:p>
          <a:p>
            <a:r>
              <a:rPr lang="en-GB" b="1" i="1" dirty="0"/>
              <a:t>Language –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3"/>
            <a:ext cx="1984234" cy="1322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66" y="5535508"/>
            <a:ext cx="1984234" cy="1322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5508"/>
            <a:ext cx="1984234" cy="1322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766" y="-19064"/>
            <a:ext cx="1984234" cy="13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8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Quick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b="1" i="1" dirty="0"/>
              <a:t>Use the ‘Blank map of the world worksheet’ and label where North America is.</a:t>
            </a:r>
          </a:p>
        </p:txBody>
      </p:sp>
    </p:spTree>
    <p:extLst>
      <p:ext uri="{BB962C8B-B14F-4D97-AF65-F5344CB8AC3E}">
        <p14:creationId xmlns:p14="http://schemas.microsoft.com/office/powerpoint/2010/main" val="170411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Canada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601532"/>
            <a:ext cx="10509161" cy="2717443"/>
          </a:xfrm>
        </p:spPr>
        <p:txBody>
          <a:bodyPr>
            <a:normAutofit/>
          </a:bodyPr>
          <a:lstStyle/>
          <a:p>
            <a:r>
              <a:rPr lang="en-GB" b="1" i="1" dirty="0"/>
              <a:t>Capital – Ottawa </a:t>
            </a:r>
          </a:p>
          <a:p>
            <a:r>
              <a:rPr lang="en-GB" b="1" i="1" dirty="0"/>
              <a:t>Population (2014 est) – 34,834,841 </a:t>
            </a:r>
          </a:p>
          <a:p>
            <a:r>
              <a:rPr lang="en-GB" b="1" i="1" dirty="0"/>
              <a:t>Land Area – 3,855,102 square miles (9,984,670 square km)</a:t>
            </a:r>
          </a:p>
          <a:p>
            <a:r>
              <a:rPr lang="en-GB" b="1" i="1" dirty="0"/>
              <a:t>Currency – Canadian Dollar</a:t>
            </a:r>
          </a:p>
          <a:p>
            <a:r>
              <a:rPr lang="en-GB" b="1" i="1" dirty="0"/>
              <a:t>Language – English and French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880" cy="1322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35508"/>
            <a:ext cx="2230880" cy="1322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20" y="5535508"/>
            <a:ext cx="2230880" cy="1322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20" y="-21726"/>
            <a:ext cx="2230880" cy="13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4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United States of America (USA)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601532"/>
            <a:ext cx="10509161" cy="2717443"/>
          </a:xfrm>
        </p:spPr>
        <p:txBody>
          <a:bodyPr>
            <a:normAutofit/>
          </a:bodyPr>
          <a:lstStyle/>
          <a:p>
            <a:r>
              <a:rPr lang="en-GB" b="1" i="1" dirty="0"/>
              <a:t>Capital – Washington, DC</a:t>
            </a:r>
          </a:p>
          <a:p>
            <a:r>
              <a:rPr lang="en-GB" b="1" i="1" dirty="0"/>
              <a:t>Population (2014 est) – 318,892,103</a:t>
            </a:r>
          </a:p>
          <a:p>
            <a:r>
              <a:rPr lang="en-GB" b="1" i="1" dirty="0"/>
              <a:t>Land Area – 3,718,691 square miles (9,631,420 square km)</a:t>
            </a:r>
          </a:p>
          <a:p>
            <a:r>
              <a:rPr lang="en-GB" b="1" i="1" dirty="0"/>
              <a:t>Currency – Dollar</a:t>
            </a:r>
          </a:p>
          <a:p>
            <a:r>
              <a:rPr lang="en-GB" b="1" i="1" dirty="0"/>
              <a:t>Language –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1" y="0"/>
            <a:ext cx="2204153" cy="1322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7" y="5535508"/>
            <a:ext cx="2204153" cy="1322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0" y="5634508"/>
            <a:ext cx="2204153" cy="1322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7" y="0"/>
            <a:ext cx="2204153" cy="13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3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Mexico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601532"/>
            <a:ext cx="10509161" cy="2717443"/>
          </a:xfrm>
        </p:spPr>
        <p:txBody>
          <a:bodyPr>
            <a:normAutofit/>
          </a:bodyPr>
          <a:lstStyle/>
          <a:p>
            <a:r>
              <a:rPr lang="en-GB" b="1" i="1" dirty="0"/>
              <a:t>Capital – Mexico City </a:t>
            </a:r>
          </a:p>
          <a:p>
            <a:r>
              <a:rPr lang="en-GB" b="1" i="1" dirty="0"/>
              <a:t>Population (2014 est) – 120,286,655</a:t>
            </a:r>
          </a:p>
          <a:p>
            <a:r>
              <a:rPr lang="en-GB" b="1" i="1" dirty="0"/>
              <a:t>Land Area – 761,602 square miles (1,972,550 square km)</a:t>
            </a:r>
          </a:p>
          <a:p>
            <a:r>
              <a:rPr lang="en-GB" b="1" i="1" dirty="0"/>
              <a:t>Currency – Mexican Peso</a:t>
            </a:r>
          </a:p>
          <a:p>
            <a:r>
              <a:rPr lang="en-GB" b="1" i="1" dirty="0"/>
              <a:t>Language – Spanish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4153" cy="1258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6" y="5634508"/>
            <a:ext cx="2204153" cy="1258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4508"/>
            <a:ext cx="2204153" cy="1258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7" y="-2852"/>
            <a:ext cx="2204153" cy="12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Cuba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601532"/>
            <a:ext cx="10509161" cy="2717443"/>
          </a:xfrm>
        </p:spPr>
        <p:txBody>
          <a:bodyPr>
            <a:normAutofit/>
          </a:bodyPr>
          <a:lstStyle/>
          <a:p>
            <a:r>
              <a:rPr lang="en-GB" b="1" i="1" dirty="0"/>
              <a:t>Capital – Havana </a:t>
            </a:r>
          </a:p>
          <a:p>
            <a:r>
              <a:rPr lang="en-GB" b="1" i="1" dirty="0"/>
              <a:t>Population (2014 est) – 11,047,251</a:t>
            </a:r>
          </a:p>
          <a:p>
            <a:r>
              <a:rPr lang="en-GB" b="1" i="1" dirty="0"/>
              <a:t>Land Area – 42,803 square miles (110,860 square km)</a:t>
            </a:r>
          </a:p>
          <a:p>
            <a:r>
              <a:rPr lang="en-GB" b="1" i="1" dirty="0"/>
              <a:t>Currency – Cuban Peso</a:t>
            </a:r>
          </a:p>
          <a:p>
            <a:r>
              <a:rPr lang="en-GB" b="1" i="1" dirty="0"/>
              <a:t>Language – Spanish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2"/>
            <a:ext cx="2204153" cy="1102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7" y="5789097"/>
            <a:ext cx="2204153" cy="1102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2390"/>
            <a:ext cx="2204153" cy="1102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847" y="0"/>
            <a:ext cx="2204153" cy="11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9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Jamaica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601532"/>
            <a:ext cx="10509161" cy="2717443"/>
          </a:xfrm>
        </p:spPr>
        <p:txBody>
          <a:bodyPr>
            <a:normAutofit/>
          </a:bodyPr>
          <a:lstStyle/>
          <a:p>
            <a:r>
              <a:rPr lang="en-GB" b="1" i="1" dirty="0"/>
              <a:t>Capital – Kingston</a:t>
            </a:r>
          </a:p>
          <a:p>
            <a:r>
              <a:rPr lang="en-GB" b="1" i="1" dirty="0"/>
              <a:t>Population (2014 est) – 3,930,050 </a:t>
            </a:r>
          </a:p>
          <a:p>
            <a:r>
              <a:rPr lang="en-GB" b="1" i="1" dirty="0"/>
              <a:t>Land Area – 4,244 square miles (10,991 square km)</a:t>
            </a:r>
          </a:p>
          <a:p>
            <a:r>
              <a:rPr lang="en-GB" b="1" i="1" dirty="0"/>
              <a:t>Currency – Jamaican Dollar </a:t>
            </a:r>
          </a:p>
          <a:p>
            <a:r>
              <a:rPr lang="en-GB" b="1" i="1" dirty="0"/>
              <a:t>Language – Jamaican and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0880" cy="111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20" y="5742560"/>
            <a:ext cx="2230880" cy="1115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2560"/>
            <a:ext cx="2230880" cy="1115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20" y="0"/>
            <a:ext cx="2230880" cy="11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8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Haiti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601532"/>
            <a:ext cx="10509161" cy="2717443"/>
          </a:xfrm>
        </p:spPr>
        <p:txBody>
          <a:bodyPr>
            <a:normAutofit/>
          </a:bodyPr>
          <a:lstStyle/>
          <a:p>
            <a:r>
              <a:rPr lang="en-GB" b="1" i="1" dirty="0"/>
              <a:t>Capital – Port-au-Prince </a:t>
            </a:r>
          </a:p>
          <a:p>
            <a:r>
              <a:rPr lang="en-GB" b="1" i="1" dirty="0"/>
              <a:t>Population (2014 est) – 9,996,731</a:t>
            </a:r>
          </a:p>
          <a:p>
            <a:r>
              <a:rPr lang="en-GB" b="1" i="1" dirty="0"/>
              <a:t>Land Area – 10,714 square miles (27,750 square km)</a:t>
            </a:r>
          </a:p>
          <a:p>
            <a:r>
              <a:rPr lang="en-GB" b="1" i="1" dirty="0"/>
              <a:t>Currency – Gourde</a:t>
            </a:r>
          </a:p>
          <a:p>
            <a:r>
              <a:rPr lang="en-GB" b="1" i="1" dirty="0"/>
              <a:t>Language – Creole and French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6793" cy="1102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133" y="5794169"/>
            <a:ext cx="1836793" cy="1102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55924"/>
            <a:ext cx="1836793" cy="11020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207" y="-28082"/>
            <a:ext cx="1836793" cy="11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7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Costa 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69" y="2601532"/>
            <a:ext cx="10509161" cy="2717443"/>
          </a:xfrm>
        </p:spPr>
        <p:txBody>
          <a:bodyPr>
            <a:normAutofit/>
          </a:bodyPr>
          <a:lstStyle/>
          <a:p>
            <a:r>
              <a:rPr lang="en-GB" b="1" i="1" dirty="0"/>
              <a:t>Capital – San Jose </a:t>
            </a:r>
          </a:p>
          <a:p>
            <a:r>
              <a:rPr lang="en-GB" b="1" i="1" dirty="0"/>
              <a:t>Population (2014 est) – 4,755,234 </a:t>
            </a:r>
          </a:p>
          <a:p>
            <a:r>
              <a:rPr lang="en-GB" b="1" i="1" dirty="0"/>
              <a:t>Land Area – 19,730 square miles (51,100 square km)</a:t>
            </a:r>
          </a:p>
          <a:p>
            <a:r>
              <a:rPr lang="en-GB" b="1" i="1" dirty="0"/>
              <a:t>Currency – Colon</a:t>
            </a:r>
          </a:p>
          <a:p>
            <a:r>
              <a:rPr lang="en-GB" b="1" i="1" dirty="0"/>
              <a:t>Language – Spanish and English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6793" cy="110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207" y="5755924"/>
            <a:ext cx="1836793" cy="1102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" y="5755924"/>
            <a:ext cx="1836793" cy="1102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207" y="-15095"/>
            <a:ext cx="1836793" cy="11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39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272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AlternateGothic2 BT</vt:lpstr>
      <vt:lpstr>Arial</vt:lpstr>
      <vt:lpstr>Garamond</vt:lpstr>
      <vt:lpstr>Times New Roman</vt:lpstr>
      <vt:lpstr>Organic</vt:lpstr>
      <vt:lpstr>North America </vt:lpstr>
      <vt:lpstr>Quick Activity </vt:lpstr>
      <vt:lpstr>Canada </vt:lpstr>
      <vt:lpstr>United States of America (USA)</vt:lpstr>
      <vt:lpstr>Mexico</vt:lpstr>
      <vt:lpstr>Cuba</vt:lpstr>
      <vt:lpstr>Jamaica</vt:lpstr>
      <vt:lpstr>Haiti</vt:lpstr>
      <vt:lpstr>Costa Rica</vt:lpstr>
      <vt:lpstr>Barbados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Nightmare in Yellow PEE Paragraphs</dc:title>
  <dc:creator>Dan Smith</dc:creator>
  <cp:lastModifiedBy>LAUREN  SMITH</cp:lastModifiedBy>
  <cp:revision>31</cp:revision>
  <dcterms:created xsi:type="dcterms:W3CDTF">2015-06-18T18:18:30Z</dcterms:created>
  <dcterms:modified xsi:type="dcterms:W3CDTF">2021-02-26T12:53:05Z</dcterms:modified>
</cp:coreProperties>
</file>