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5"/>
  </p:handoutMasterIdLst>
  <p:sldIdLst>
    <p:sldId id="258" r:id="rId2"/>
    <p:sldId id="263" r:id="rId3"/>
    <p:sldId id="293" r:id="rId4"/>
    <p:sldId id="294" r:id="rId5"/>
    <p:sldId id="295" r:id="rId6"/>
    <p:sldId id="286" r:id="rId7"/>
    <p:sldId id="304" r:id="rId8"/>
    <p:sldId id="305" r:id="rId9"/>
    <p:sldId id="278" r:id="rId10"/>
    <p:sldId id="312" r:id="rId11"/>
    <p:sldId id="313" r:id="rId12"/>
    <p:sldId id="314" r:id="rId13"/>
    <p:sldId id="315" r:id="rId14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Sassoon Infant Md" charset="0"/>
      <p:regular r:id="rId20"/>
    </p:embeddedFont>
    <p:embeddedFont>
      <p:font typeface="Sassoon Infant Rg" charset="0"/>
      <p:regular r:id="rId21"/>
      <p:bold r:id="rId22"/>
    </p:embeddedFont>
    <p:embeddedFont>
      <p:font typeface="BPreplay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163"/>
    <a:srgbClr val="FFFFE1"/>
    <a:srgbClr val="C7F773"/>
    <a:srgbClr val="FDFDFD"/>
    <a:srgbClr val="E1FBB4"/>
    <a:srgbClr val="C3D7A9"/>
    <a:srgbClr val="5E8043"/>
    <a:srgbClr val="98B96A"/>
    <a:srgbClr val="FEFBDA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66" y="-90"/>
      </p:cViewPr>
      <p:guideLst>
        <p:guide orient="horz" pos="2160"/>
        <p:guide orient="horz" pos="3997"/>
        <p:guide orient="horz" pos="323"/>
        <p:guide orient="horz" pos="459"/>
        <p:guide orient="horz" pos="3861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2925" y="5819775"/>
            <a:ext cx="419100" cy="171450"/>
          </a:xfrm>
          <a:prstGeom prst="rect">
            <a:avLst/>
          </a:prstGeom>
          <a:solidFill>
            <a:srgbClr val="5E8043"/>
          </a:solidFill>
          <a:ln>
            <a:solidFill>
              <a:srgbClr val="5E8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149"/>
            <a:ext cx="588962" cy="3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55651" y="3397178"/>
            <a:ext cx="7626738" cy="2710255"/>
          </a:xfrm>
          <a:prstGeom prst="roundRect">
            <a:avLst>
              <a:gd name="adj" fmla="val 4740"/>
            </a:avLst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Land Art</a:t>
            </a:r>
            <a:endParaRPr lang="en-GB" b="0" dirty="0"/>
          </a:p>
        </p:txBody>
      </p:sp>
      <p:sp>
        <p:nvSpPr>
          <p:cNvPr id="37" name="Content Placeholder 6"/>
          <p:cNvSpPr txBox="1">
            <a:spLocks/>
          </p:cNvSpPr>
          <p:nvPr/>
        </p:nvSpPr>
        <p:spPr>
          <a:xfrm>
            <a:off x="4572002" y="3397177"/>
            <a:ext cx="3810387" cy="27102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Can you use </a:t>
            </a:r>
            <a:r>
              <a:rPr lang="en-GB" dirty="0"/>
              <a:t>natural materials to make land art sculptures like Andy </a:t>
            </a:r>
            <a:r>
              <a:rPr lang="en-GB" dirty="0" smtClean="0"/>
              <a:t>Goldsworthy</a:t>
            </a:r>
            <a:r>
              <a:rPr lang="en-GB" dirty="0"/>
              <a:t>?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755650" y="1515483"/>
            <a:ext cx="7632700" cy="1754121"/>
          </a:xfrm>
          <a:prstGeom prst="roundRect">
            <a:avLst>
              <a:gd name="adj" fmla="val 8097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301">
            <a:off x="7817062" y="1618105"/>
            <a:ext cx="279367" cy="15207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87" y="2324490"/>
            <a:ext cx="1341654" cy="7804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28" y="1883318"/>
            <a:ext cx="1066599" cy="11790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5" y="1558112"/>
            <a:ext cx="850932" cy="6043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4" y="1767288"/>
            <a:ext cx="1515191" cy="1359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7044">
            <a:off x="4710153" y="1623424"/>
            <a:ext cx="702860" cy="961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9521" flipH="1">
            <a:off x="5918547" y="1470859"/>
            <a:ext cx="685639" cy="10440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54" y="2374989"/>
            <a:ext cx="545299" cy="5744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97" y="1891721"/>
            <a:ext cx="907863" cy="8785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92" y="1767288"/>
            <a:ext cx="573166" cy="3931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464">
            <a:off x="4300780" y="2309087"/>
            <a:ext cx="731040" cy="815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4" y="3452242"/>
            <a:ext cx="3274875" cy="26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0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103">
            <a:off x="4830474" y="2103856"/>
            <a:ext cx="2075246" cy="1887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6"/>
          <a:stretch/>
        </p:blipFill>
        <p:spPr>
          <a:xfrm flipH="1">
            <a:off x="6048373" y="3086238"/>
            <a:ext cx="2571749" cy="3000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4165" y="2545940"/>
            <a:ext cx="1681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land art is made from pebbles.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t="13592" r="13428"/>
          <a:stretch/>
        </p:blipFill>
        <p:spPr>
          <a:xfrm rot="16200000">
            <a:off x="771845" y="2233376"/>
            <a:ext cx="3703079" cy="31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3" r="-1637" b="4204"/>
          <a:stretch/>
        </p:blipFill>
        <p:spPr>
          <a:xfrm>
            <a:off x="6429374" y="3048000"/>
            <a:ext cx="2028825" cy="3038476"/>
          </a:xfrm>
          <a:prstGeom prst="flowChartAlternateProcess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45">
            <a:off x="4789509" y="2285419"/>
            <a:ext cx="2355838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37823" y="2695261"/>
            <a:ext cx="168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land art is made from leaves and stones.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r="8982"/>
          <a:stretch/>
        </p:blipFill>
        <p:spPr>
          <a:xfrm>
            <a:off x="880503" y="2162628"/>
            <a:ext cx="3480922" cy="33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45">
            <a:off x="4755640" y="2605664"/>
            <a:ext cx="2201668" cy="2002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/>
        </p:blipFill>
        <p:spPr>
          <a:xfrm flipH="1">
            <a:off x="6105524" y="3162860"/>
            <a:ext cx="2445328" cy="2923616"/>
          </a:xfrm>
          <a:prstGeom prst="flowChartAlternateProcess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4899" y="2767217"/>
            <a:ext cx="1681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land</a:t>
            </a:r>
            <a:br>
              <a:rPr lang="en-GB" sz="2000" dirty="0"/>
            </a:br>
            <a:r>
              <a:rPr lang="en-GB" sz="2000" dirty="0"/>
              <a:t>art is made from leaves, twigs and pine cones.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85816" y="2290518"/>
            <a:ext cx="4070296" cy="30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make my own land </a:t>
            </a:r>
            <a:r>
              <a:rPr lang="en-GB" dirty="0" smtClean="0"/>
              <a:t>art in the style of the </a:t>
            </a:r>
            <a:r>
              <a:rPr lang="en-GB" dirty="0"/>
              <a:t>artist Andy Goldsworthy.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321147" y="1540935"/>
            <a:ext cx="4067205" cy="2211916"/>
          </a:xfrm>
          <a:prstGeom prst="roundRect">
            <a:avLst>
              <a:gd name="adj" fmla="val 8971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Sculpture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21147" y="1540935"/>
            <a:ext cx="4067205" cy="22119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Sculptures are works of art.</a:t>
            </a:r>
          </a:p>
          <a:p>
            <a:pPr marL="0" indent="0" algn="ctr">
              <a:buNone/>
            </a:pPr>
            <a:r>
              <a:rPr lang="en-GB" dirty="0"/>
              <a:t>Sculptures are 3-D models.</a:t>
            </a:r>
          </a:p>
          <a:p>
            <a:pPr marL="0" indent="0" algn="ctr">
              <a:buNone/>
            </a:pPr>
            <a:r>
              <a:rPr lang="en-GB" dirty="0"/>
              <a:t>They are not flat like paintings and drawings.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62185" y="6206127"/>
            <a:ext cx="5419629" cy="143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archer10 (Dennis) (@flickr.com) - granted under creative commons licence - attribution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1540934"/>
            <a:ext cx="3453639" cy="4604853"/>
          </a:xfrm>
          <a:prstGeom prst="roundRect">
            <a:avLst>
              <a:gd name="adj" fmla="val 632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b="14502"/>
          <a:stretch/>
        </p:blipFill>
        <p:spPr bwMode="auto">
          <a:xfrm>
            <a:off x="4321149" y="3880768"/>
            <a:ext cx="4067203" cy="2248570"/>
          </a:xfrm>
          <a:prstGeom prst="roundRect">
            <a:avLst>
              <a:gd name="adj" fmla="val 79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47787" y="1540934"/>
            <a:ext cx="2434213" cy="1380066"/>
          </a:xfrm>
          <a:prstGeom prst="roundRect">
            <a:avLst/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Materials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7787" y="1540935"/>
            <a:ext cx="2440564" cy="138006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Most sculptures are made of metal, clay or stone. 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0" y="1540933"/>
            <a:ext cx="1735205" cy="4588405"/>
          </a:xfrm>
          <a:prstGeom prst="roundRect">
            <a:avLst>
              <a:gd name="adj" fmla="val 1153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13" y="1534288"/>
            <a:ext cx="3065397" cy="4595050"/>
          </a:xfrm>
          <a:prstGeom prst="roundRect">
            <a:avLst>
              <a:gd name="adj" fmla="val 69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67" y="3027867"/>
            <a:ext cx="2398484" cy="3108117"/>
          </a:xfrm>
          <a:prstGeom prst="roundRect">
            <a:avLst>
              <a:gd name="adj" fmla="val 78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70471" y="1540934"/>
            <a:ext cx="3801529" cy="4588404"/>
          </a:xfrm>
          <a:prstGeom prst="roundRect">
            <a:avLst>
              <a:gd name="adj" fmla="val 7301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Andy Goldsworthy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0471" y="1540935"/>
            <a:ext cx="3801529" cy="242146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Andy Goldsworthy is an artist who makes sculptures from natural materials like rock, sticks and leaves.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2" t="-3886" r="-8879" b="21555"/>
          <a:stretch/>
        </p:blipFill>
        <p:spPr>
          <a:xfrm>
            <a:off x="4787394" y="2034657"/>
            <a:ext cx="3600956" cy="3600957"/>
          </a:xfrm>
          <a:prstGeom prst="ellipse">
            <a:avLst/>
          </a:prstGeom>
          <a:solidFill>
            <a:srgbClr val="FFFFE1"/>
          </a:solidFill>
          <a:ln w="19050">
            <a:solidFill>
              <a:srgbClr val="048163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7" y="3835135"/>
            <a:ext cx="3188296" cy="20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540934"/>
            <a:ext cx="7632700" cy="765296"/>
          </a:xfrm>
          <a:prstGeom prst="roundRect">
            <a:avLst/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Andy Goldsworthy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540934"/>
            <a:ext cx="7632700" cy="7652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This sculpture is made out of a rock called slate.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62185" y="6206127"/>
            <a:ext cx="5419629" cy="143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Thom Watson (@flickr.com)-granted under creative commons licence- attribution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799" y="2435703"/>
            <a:ext cx="5560403" cy="369363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209187" y="5093936"/>
            <a:ext cx="2358325" cy="1666959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Roof,</a:t>
            </a:r>
            <a:br>
              <a:rPr lang="en-GB" sz="1400" dirty="0"/>
            </a:br>
            <a:r>
              <a:rPr lang="en-GB" sz="1400" dirty="0"/>
              <a:t>2004 - 2005</a:t>
            </a:r>
          </a:p>
        </p:txBody>
      </p:sp>
    </p:spTree>
    <p:extLst>
      <p:ext uri="{BB962C8B-B14F-4D97-AF65-F5344CB8AC3E}">
        <p14:creationId xmlns:p14="http://schemas.microsoft.com/office/powerpoint/2010/main" val="300178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540934"/>
            <a:ext cx="7632700" cy="765296"/>
          </a:xfrm>
          <a:prstGeom prst="roundRect">
            <a:avLst/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Andy Goldsworthy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540934"/>
            <a:ext cx="7632700" cy="7652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This sculpture is made out of whale bones.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273161" y="5093936"/>
            <a:ext cx="2514880" cy="1666959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Stacked Whalebones,</a:t>
            </a:r>
            <a:br>
              <a:rPr lang="en-GB" sz="1400" dirty="0"/>
            </a:br>
            <a:r>
              <a:rPr lang="en-GB" sz="1400" dirty="0"/>
              <a:t>2001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5182" y="2435702"/>
            <a:ext cx="3693636" cy="369363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64633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540934"/>
            <a:ext cx="7632700" cy="765296"/>
          </a:xfrm>
          <a:prstGeom prst="roundRect">
            <a:avLst/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Andy Goldsworthy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540934"/>
            <a:ext cx="7632700" cy="7652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This sculpture is made out of wood.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62185" y="6206127"/>
            <a:ext cx="5419629" cy="143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Moonlightbulb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(@flickr.com)-granted under creative commons licence- attribution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885506" y="5093557"/>
            <a:ext cx="2358325" cy="1666959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Spire,</a:t>
            </a:r>
            <a:br>
              <a:rPr lang="en-GB" sz="1400" dirty="0"/>
            </a:br>
            <a:r>
              <a:rPr lang="en-GB" sz="1400" dirty="0"/>
              <a:t>2008</a:t>
            </a:r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4971" y="2435702"/>
            <a:ext cx="4914059" cy="3685544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29685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103">
            <a:off x="4830474" y="2103856"/>
            <a:ext cx="2075246" cy="1887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6"/>
          <a:stretch/>
        </p:blipFill>
        <p:spPr>
          <a:xfrm flipH="1">
            <a:off x="6048373" y="3086238"/>
            <a:ext cx="2571749" cy="3000237"/>
          </a:xfrm>
          <a:prstGeom prst="rect">
            <a:avLst/>
          </a:prstGeom>
        </p:spPr>
      </p:pic>
      <p:pic>
        <p:nvPicPr>
          <p:cNvPr id="13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5613" y="2392052"/>
            <a:ext cx="168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is this land art sculpture made from?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20" name="Picture 2" descr="http://www.morning-earth.org/ARTISTNATURALISTS/AN_images/GOLDSWORTHY/290/gold_dan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96" y="1729448"/>
            <a:ext cx="3298937" cy="41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210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Sassoon Infant Md</vt:lpstr>
      <vt:lpstr>Sassoon Infant Rg</vt:lpstr>
      <vt:lpstr>BPreplay</vt:lpstr>
      <vt:lpstr>Office Theme</vt:lpstr>
      <vt:lpstr>PowerPoint Presentation</vt:lpstr>
      <vt:lpstr>PowerPoint Presentation</vt:lpstr>
      <vt:lpstr>Sculpture</vt:lpstr>
      <vt:lpstr>Materials</vt:lpstr>
      <vt:lpstr>Andy Goldsworthy</vt:lpstr>
      <vt:lpstr>Andy Goldsworthy</vt:lpstr>
      <vt:lpstr>Andy Goldsworthy</vt:lpstr>
      <vt:lpstr>Andy Goldsworthy</vt:lpstr>
      <vt:lpstr>PowerPoint Presentation</vt:lpstr>
      <vt:lpstr>Land Art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CLAIRE TAIT</cp:lastModifiedBy>
  <cp:revision>149</cp:revision>
  <dcterms:created xsi:type="dcterms:W3CDTF">2014-10-01T16:09:27Z</dcterms:created>
  <dcterms:modified xsi:type="dcterms:W3CDTF">2021-01-05T15:27:02Z</dcterms:modified>
</cp:coreProperties>
</file>