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21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B95E65-082A-9649-8B40-57F2401D0E1A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D6F123-CF0A-9744-B3E4-0B97E9125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814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5851063904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5851063904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60179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54F03-4523-DA4D-883C-EDE862872BB1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52DC6-6CC2-C244-9D1C-4AC9C932F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10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54F03-4523-DA4D-883C-EDE862872BB1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52DC6-6CC2-C244-9D1C-4AC9C932F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931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54F03-4523-DA4D-883C-EDE862872BB1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52DC6-6CC2-C244-9D1C-4AC9C932F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801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4691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54F03-4523-DA4D-883C-EDE862872BB1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52DC6-6CC2-C244-9D1C-4AC9C932F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989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54F03-4523-DA4D-883C-EDE862872BB1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52DC6-6CC2-C244-9D1C-4AC9C932F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362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54F03-4523-DA4D-883C-EDE862872BB1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52DC6-6CC2-C244-9D1C-4AC9C932F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473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54F03-4523-DA4D-883C-EDE862872BB1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52DC6-6CC2-C244-9D1C-4AC9C932F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645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54F03-4523-DA4D-883C-EDE862872BB1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52DC6-6CC2-C244-9D1C-4AC9C932F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743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54F03-4523-DA4D-883C-EDE862872BB1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52DC6-6CC2-C244-9D1C-4AC9C932F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215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54F03-4523-DA4D-883C-EDE862872BB1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52DC6-6CC2-C244-9D1C-4AC9C932F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83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54F03-4523-DA4D-883C-EDE862872BB1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52DC6-6CC2-C244-9D1C-4AC9C932F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597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54F03-4523-DA4D-883C-EDE862872BB1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52DC6-6CC2-C244-9D1C-4AC9C932F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820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6;p15">
            <a:extLst>
              <a:ext uri="{FF2B5EF4-FFF2-40B4-BE49-F238E27FC236}">
                <a16:creationId xmlns:a16="http://schemas.microsoft.com/office/drawing/2014/main" xmlns="" id="{A16F9AAD-B9A3-4307-AD86-90491228591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67;p15">
            <a:extLst>
              <a:ext uri="{FF2B5EF4-FFF2-40B4-BE49-F238E27FC236}">
                <a16:creationId xmlns:a16="http://schemas.microsoft.com/office/drawing/2014/main" xmlns="" id="{43E22582-FB29-42BA-8E20-D4A28DFEBEF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8529" y="3369730"/>
            <a:ext cx="4044138" cy="2574922"/>
          </a:xfrm>
          <a:prstGeom prst="rect">
            <a:avLst/>
          </a:prstGeom>
          <a:ln>
            <a:solidFill>
              <a:srgbClr val="3366FF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EYFS and KS1 </a:t>
            </a:r>
            <a:b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(Reception, Y1 and Y2) </a:t>
            </a:r>
            <a:b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stand still on 1 foot for 5 seconds (try with both feet) </a:t>
            </a:r>
            <a:b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/>
            </a:r>
            <a:b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-I can stand still on 1 foot for 10 seconds (try with both feet) </a:t>
            </a:r>
            <a:b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/>
            </a:r>
            <a:b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stand still on one foot for 30 seconds (try on both feet) </a:t>
            </a:r>
            <a:b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/>
            </a:r>
            <a:b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Whilst on one foot I can complete 5 mini squats (try on both feet) </a:t>
            </a:r>
            <a:endParaRPr lang="en-GB" sz="1200" b="1" u="sng">
              <a:solidFill>
                <a:schemeClr val="dk2"/>
              </a:solidFill>
              <a:latin typeface="Lato"/>
              <a:ea typeface="Lato"/>
              <a:cs typeface="Lato"/>
            </a:endParaRPr>
          </a:p>
        </p:txBody>
      </p:sp>
      <p:sp>
        <p:nvSpPr>
          <p:cNvPr id="4" name="Google Shape;67;p15">
            <a:extLst>
              <a:ext uri="{FF2B5EF4-FFF2-40B4-BE49-F238E27FC236}">
                <a16:creationId xmlns:a16="http://schemas.microsoft.com/office/drawing/2014/main" xmlns="" id="{43E22582-FB29-42BA-8E20-D4A28DFEBEF9}"/>
              </a:ext>
            </a:extLst>
          </p:cNvPr>
          <p:cNvSpPr txBox="1">
            <a:spLocks/>
          </p:cNvSpPr>
          <p:nvPr/>
        </p:nvSpPr>
        <p:spPr>
          <a:xfrm>
            <a:off x="4572000" y="3352799"/>
            <a:ext cx="4165599" cy="2506133"/>
          </a:xfrm>
          <a:prstGeom prst="rect">
            <a:avLst/>
          </a:prstGeom>
          <a:ln>
            <a:solidFill>
              <a:srgbClr val="3366FF"/>
            </a:solidFill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ctr" defTabSz="457200" rtl="0" eaLnBrk="1" latinLnBrk="0" hangingPunct="1"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Upper KS2 (Y5 and Y6) </a:t>
            </a:r>
          </a:p>
          <a:p>
            <a:endParaRPr lang="en-GB" sz="1200" b="1" u="sng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Complete all other activities then try the following:</a:t>
            </a:r>
          </a:p>
          <a:p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stand still on 1 foot on an uneven surface( like a pillow or cushion)  for 30 seconds (try on both feet) </a:t>
            </a:r>
          </a:p>
          <a:p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stand still on 1 foot on an uneven surface for 30 seconds with my eyes closed (try on both feet)  </a:t>
            </a:r>
          </a:p>
          <a:p>
            <a:pPr marL="171450" indent="-171450">
              <a:buFontTx/>
              <a:buChar char="-"/>
            </a:pPr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stand on one foot and complete 10 squats and ankle extensions (try on both feet, then try with eyes closed)  </a:t>
            </a:r>
          </a:p>
        </p:txBody>
      </p:sp>
      <p:sp>
        <p:nvSpPr>
          <p:cNvPr id="5" name="Google Shape;67;p15">
            <a:extLst>
              <a:ext uri="{FF2B5EF4-FFF2-40B4-BE49-F238E27FC236}">
                <a16:creationId xmlns:a16="http://schemas.microsoft.com/office/drawing/2014/main" xmlns="" id="{43E22582-FB29-42BA-8E20-D4A28DFEBEF9}"/>
              </a:ext>
            </a:extLst>
          </p:cNvPr>
          <p:cNvSpPr txBox="1">
            <a:spLocks/>
          </p:cNvSpPr>
          <p:nvPr/>
        </p:nvSpPr>
        <p:spPr>
          <a:xfrm>
            <a:off x="4572000" y="298454"/>
            <a:ext cx="4047067" cy="2715679"/>
          </a:xfrm>
          <a:prstGeom prst="rect">
            <a:avLst/>
          </a:prstGeom>
          <a:ln>
            <a:solidFill>
              <a:srgbClr val="3366FF"/>
            </a:solidFill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ctr" defTabSz="457200" rtl="0" eaLnBrk="1" latinLnBrk="0" hangingPunct="1"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Lower KS2 (Y3 and Y4) </a:t>
            </a:r>
          </a:p>
          <a:p>
            <a:endParaRPr lang="en-GB" sz="1200" b="1" u="sng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Complete all KS1 activities then try the following</a:t>
            </a:r>
            <a: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:</a:t>
            </a:r>
          </a:p>
          <a:p>
            <a:endParaRPr lang="en-GB" sz="1200" b="1" u="sng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 stand still on one foot for 30 seconds with my eyes closed (try with both feet) </a:t>
            </a:r>
          </a:p>
          <a:p>
            <a:pPr marL="171450" indent="-171450">
              <a:buFontTx/>
              <a:buChar char="-"/>
            </a:pPr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Whilst on 1 foot I can complete 5 squats (try with both feet) </a:t>
            </a:r>
          </a:p>
          <a:p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Whilst on 1 foot I can complete 5 ankle extensions (try with both feet) </a:t>
            </a:r>
          </a:p>
        </p:txBody>
      </p:sp>
      <p:sp>
        <p:nvSpPr>
          <p:cNvPr id="7" name="Google Shape;67;p15">
            <a:extLst>
              <a:ext uri="{FF2B5EF4-FFF2-40B4-BE49-F238E27FC236}">
                <a16:creationId xmlns:a16="http://schemas.microsoft.com/office/drawing/2014/main" xmlns="" id="{43E22582-FB29-42BA-8E20-D4A28DFEBEF9}"/>
              </a:ext>
            </a:extLst>
          </p:cNvPr>
          <p:cNvSpPr txBox="1">
            <a:spLocks/>
          </p:cNvSpPr>
          <p:nvPr/>
        </p:nvSpPr>
        <p:spPr>
          <a:xfrm>
            <a:off x="510929" y="416988"/>
            <a:ext cx="3891738" cy="869946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ctr" defTabSz="457200" rtl="0" eaLnBrk="1" latinLnBrk="0" hangingPunct="1"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GB" sz="18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Fundamental 1- Static Balance</a:t>
            </a:r>
          </a:p>
          <a:p>
            <a:endParaRPr lang="en-GB" sz="1800" b="1" u="sng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8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1 Leg Balance  </a:t>
            </a:r>
          </a:p>
        </p:txBody>
      </p:sp>
      <p:pic>
        <p:nvPicPr>
          <p:cNvPr id="2" name="Picture 1" descr="Screenshot 2021-01-05 at 09.01.46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103" y="1519764"/>
            <a:ext cx="1387022" cy="1765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248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175</Words>
  <Application>Microsoft Macintosh PowerPoint</Application>
  <PresentationFormat>On-screen Show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EYFS and KS1  (Reception, Y1 and Y2)  - I can stand still on 1 foot for 5 seconds (try with both feet)   -I can stand still on 1 foot for 10 seconds (try with both feet)   - I can stand still on one foot for 30 seconds (try on both feet)   - Whilst on one foot I can complete 5 mini squats (try on both feet)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EYFS and KS1  (Reception, Y1 and Y2)  - I can stand still on 1 foot for 5 seconds (try with both feet)   -I can stand still on 1 foot for 10 seconds (try with both feet)   - I can stand still on one foot for 30 seconds (try on both feet)   - Whilst on one foot I can complete 5 mini squats (try on both feet) </dc:title>
  <dc:creator>Becky</dc:creator>
  <cp:lastModifiedBy>Becky</cp:lastModifiedBy>
  <cp:revision>1</cp:revision>
  <dcterms:created xsi:type="dcterms:W3CDTF">2021-01-07T12:28:05Z</dcterms:created>
  <dcterms:modified xsi:type="dcterms:W3CDTF">2021-01-07T12:28:37Z</dcterms:modified>
</cp:coreProperties>
</file>