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anie Alderslade" userId="0be63923-b45e-44a8-991e-e7b3ac4465a3" providerId="ADAL" clId="{C4D18674-BEEC-4327-88CE-824862D8208F}"/>
    <pc:docChg chg="modSld">
      <pc:chgData name="Stephanie Alderslade" userId="0be63923-b45e-44a8-991e-e7b3ac4465a3" providerId="ADAL" clId="{C4D18674-BEEC-4327-88CE-824862D8208F}" dt="2021-01-07T12:48:44.733" v="1" actId="20577"/>
      <pc:docMkLst>
        <pc:docMk/>
      </pc:docMkLst>
      <pc:sldChg chg="modSp mod">
        <pc:chgData name="Stephanie Alderslade" userId="0be63923-b45e-44a8-991e-e7b3ac4465a3" providerId="ADAL" clId="{C4D18674-BEEC-4327-88CE-824862D8208F}" dt="2021-01-07T12:48:44.733" v="1" actId="20577"/>
        <pc:sldMkLst>
          <pc:docMk/>
          <pc:sldMk cId="3634869266" sldId="266"/>
        </pc:sldMkLst>
        <pc:spChg chg="mod">
          <ac:chgData name="Stephanie Alderslade" userId="0be63923-b45e-44a8-991e-e7b3ac4465a3" providerId="ADAL" clId="{C4D18674-BEEC-4327-88CE-824862D8208F}" dt="2021-01-07T12:48:44.733" v="1" actId="20577"/>
          <ac:spMkLst>
            <pc:docMk/>
            <pc:sldMk cId="3634869266" sldId="266"/>
            <ac:spMk id="8" creationId="{54E91C88-D084-43EE-A8D0-F9E3D4F9C8C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F1462-AD3A-4466-ADE5-A69901AA19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CE0939-7C2C-4A46-957F-C7576F8EFD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197BB-D426-4F20-BCF7-B8F6E4DC9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C8E2-036D-4263-B624-DEAD5C875C12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013A3-957A-4420-BF69-D08107B75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51861-8A99-43C6-9C08-CBB1276C0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18B3-B590-4651-8CC1-938B1E72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201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17642-9740-4F61-85AC-D2820B6E9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6E3C81-8B9F-41F2-B0B4-1239D60413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930CAE-501B-4F9B-8EB0-C3246E441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C8E2-036D-4263-B624-DEAD5C875C12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D26BE-63CE-4EB1-A5CC-0C6E86174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FCE5C-F7E9-48A1-BB02-57979776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18B3-B590-4651-8CC1-938B1E72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910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705B63-DD44-4317-926F-04C9DF387E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A46791-F18C-4D3C-AB87-78ADCB3B3A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1D90CC-E18A-41B2-BA6D-19C625789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C8E2-036D-4263-B624-DEAD5C875C12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4B31D9-EF43-4CB0-B240-4F6EF7450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13819-5FC3-4A67-A09A-DC658967D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18B3-B590-4651-8CC1-938B1E72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582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46FF6-72A2-490B-B39A-BE2077AC9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78D68-ECCC-46AC-BD9A-110440104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10E454-E769-4BA2-AF78-A86295EE0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C8E2-036D-4263-B624-DEAD5C875C12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064E63-D38D-4C0A-8C16-FAA2E26D2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8FEEC-7BE1-4FD0-B46D-0229461FA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18B3-B590-4651-8CC1-938B1E72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008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84F2A-51CE-43BE-BA79-3DFE9EC72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AEE467-7B7F-497C-9C1A-BB74A0F5B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E1558-CBCB-493A-8CF3-2E5A2DBA8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C8E2-036D-4263-B624-DEAD5C875C12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EE3139-25D0-40B4-949A-FDA10FF73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561E1-4C87-4B9B-A575-AB31E5DD4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18B3-B590-4651-8CC1-938B1E72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221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4E08C-5CDE-465D-A2B5-E15E1222C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662E6-CA01-40E2-9345-70D5546B79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E6C229-C548-46E4-8C9A-59DFB5B4CA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3C3858-066B-4E5E-B493-B13ADBF49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C8E2-036D-4263-B624-DEAD5C875C12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B342F5-B9F8-4ED2-AC4E-15730B306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92AE0A-CD87-4F5A-8A66-53DB893E2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18B3-B590-4651-8CC1-938B1E72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969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3EA48-1C07-42BA-ADCF-2854401B6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4E4BC3-78A2-472C-B4A3-1A1BD5540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79A86D-EFC7-4B1F-A16B-04FEF2BC05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25F2F0-872E-4D2C-9729-62FEB62879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0681DF-3C23-437E-BDC9-433BD17FAD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49FA61-A2AF-45BD-9132-3FCA7925E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C8E2-036D-4263-B624-DEAD5C875C12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034276-23FD-4D71-AD54-75703CD19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2BD99B-ED43-40FE-A72E-E199E07F5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18B3-B590-4651-8CC1-938B1E72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815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0A227-3F93-46B5-B47F-449710775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BC5B57-8FA1-45D2-8BB8-1126BD39D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C8E2-036D-4263-B624-DEAD5C875C12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11F4DD-AD44-4FDD-A5A9-C6A68D330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F184DC-57ED-43A3-85DA-1A1EC9EA1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18B3-B590-4651-8CC1-938B1E72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869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652EEE-9180-4814-ADF6-2AD9CB4DF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C8E2-036D-4263-B624-DEAD5C875C12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6318A3-B9D5-4956-944C-B998A2E9B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4E668E-2790-4CE1-9667-C014BED97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18B3-B590-4651-8CC1-938B1E72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539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76AF4-F52D-4BD7-8A98-2BE07558E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0E739-FADA-482A-B9AF-CCFE6754C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3FDCAD-EB62-4FBB-A4C0-29E6D14F81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ED68C2-03ED-4C0D-AF13-D3A3C45C1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C8E2-036D-4263-B624-DEAD5C875C12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676AF4-FC42-474D-A32F-4369CC412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68D97B-E49C-4FF1-AC24-C49DC0F90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18B3-B590-4651-8CC1-938B1E72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92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38BC3-8D74-4B85-85BA-E9809CA71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163D3B-8AEA-4BEF-9E70-344B123DC0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1C3B37-E749-4069-9465-BA8EB5B697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F27777-6618-4109-85AC-03B99C235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C8E2-036D-4263-B624-DEAD5C875C12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6BFF54-5863-4E10-82AD-8E2AC9A21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831E67-2A4D-4662-8619-B69410443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C18B3-B590-4651-8CC1-938B1E72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015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B94249-B5FA-4C64-8095-10025D86B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971D5-778D-4E6B-A0BD-A887F49FD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90A11-43D2-454B-9516-8EEF5A20B8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5C8E2-036D-4263-B624-DEAD5C875C12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6DCEB-D3EC-4D56-AB49-E92B354AED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5252E-CC94-4B67-83BB-379C0316CE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C18B3-B590-4651-8CC1-938B1E728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401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EC313192-465C-4226-8A3A-0EE0914719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8FDFDE-0874-4609-AB36-BA1273069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6325" y="593367"/>
            <a:ext cx="6890075" cy="7636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800" b="1" dirty="0">
                <a:latin typeface="Avenir Next LT Pro"/>
                <a:ea typeface="Lato" panose="020F0502020204030203" pitchFamily="34" charset="0"/>
                <a:cs typeface="Lato" panose="020F0502020204030203" pitchFamily="34" charset="0"/>
              </a:rPr>
              <a:t>Personal Challenge </a:t>
            </a:r>
            <a:br>
              <a:rPr lang="en-GB" sz="4800" b="1" dirty="0">
                <a:latin typeface="Avenir Next LT Pro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en-GB" sz="4800" b="1" dirty="0">
                <a:latin typeface="Avenir Next LT Pro"/>
                <a:ea typeface="Lato" panose="020F0502020204030203" pitchFamily="34" charset="0"/>
                <a:cs typeface="Lato" panose="020F0502020204030203" pitchFamily="34" charset="0"/>
              </a:rPr>
              <a:t>In Out Jumps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AB4B64-989F-434C-B0B4-F8F7D971A3B4}"/>
              </a:ext>
            </a:extLst>
          </p:cNvPr>
          <p:cNvSpPr txBox="1"/>
          <p:nvPr/>
        </p:nvSpPr>
        <p:spPr>
          <a:xfrm>
            <a:off x="5834334" y="2405334"/>
            <a:ext cx="4994693" cy="184646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733" dirty="0">
                <a:latin typeface="Avenir Next LT Pro"/>
              </a:rPr>
              <a:t>How many In Out jumps can you do in 1 minute? </a:t>
            </a:r>
            <a:endParaRPr lang="en-US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074AF7-FA66-4B1A-B02D-63D683B07657}"/>
              </a:ext>
            </a:extLst>
          </p:cNvPr>
          <p:cNvSpPr txBox="1"/>
          <p:nvPr/>
        </p:nvSpPr>
        <p:spPr>
          <a:xfrm>
            <a:off x="2674907" y="4364248"/>
            <a:ext cx="2032959" cy="151823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latin typeface="Avenir Next LT Pro"/>
              </a:rPr>
              <a:t>Equipment</a:t>
            </a:r>
          </a:p>
          <a:p>
            <a:pPr algn="ctr"/>
            <a:endParaRPr lang="en-US" sz="2133" dirty="0">
              <a:latin typeface="Avenir Next LT Pro"/>
            </a:endParaRPr>
          </a:p>
          <a:p>
            <a:pPr algn="ctr"/>
            <a:r>
              <a:rPr lang="en-US" sz="2133" dirty="0">
                <a:latin typeface="Avenir Next LT Pro"/>
              </a:rPr>
              <a:t>- Timer</a:t>
            </a:r>
          </a:p>
          <a:p>
            <a:pPr algn="ctr"/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EF9EF2-D1F1-4755-9ECB-BA1F53F79609}"/>
              </a:ext>
            </a:extLst>
          </p:cNvPr>
          <p:cNvSpPr txBox="1"/>
          <p:nvPr/>
        </p:nvSpPr>
        <p:spPr>
          <a:xfrm>
            <a:off x="10068463" y="3893387"/>
            <a:ext cx="1903563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>
                <a:latin typeface="Avenir Next LT Pro"/>
              </a:rPr>
              <a:t>Remember bend your knees and jump your feet in together then out. As you jump out touch one hand to the ground. Alternate which hand touches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E91C88-D084-43EE-A8D0-F9E3D4F9C8C1}"/>
              </a:ext>
            </a:extLst>
          </p:cNvPr>
          <p:cNvSpPr txBox="1"/>
          <p:nvPr/>
        </p:nvSpPr>
        <p:spPr>
          <a:xfrm>
            <a:off x="4076701" y="6082342"/>
            <a:ext cx="7798279" cy="7795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133">
                <a:latin typeface="Avenir Next LT Pro"/>
              </a:rPr>
              <a:t>Practise</a:t>
            </a:r>
            <a:r>
              <a:rPr lang="en-US" sz="2133" dirty="0">
                <a:latin typeface="Avenir Next LT Pro"/>
              </a:rPr>
              <a:t>, Record your score, Try to beat it</a:t>
            </a:r>
            <a:endParaRPr lang="en-US" sz="2133" dirty="0"/>
          </a:p>
          <a:p>
            <a:pPr algn="ctr"/>
            <a:r>
              <a:rPr lang="en-US" sz="2133" dirty="0">
                <a:latin typeface="Avenir Next LT Pro"/>
              </a:rPr>
              <a:t>Can you beat it by more than 5?</a:t>
            </a:r>
          </a:p>
        </p:txBody>
      </p:sp>
      <p:pic>
        <p:nvPicPr>
          <p:cNvPr id="3" name="Picture 9" descr="A person standing in front of a mirror posing for the camera&#10;&#10;Description automatically generated">
            <a:extLst>
              <a:ext uri="{FF2B5EF4-FFF2-40B4-BE49-F238E27FC236}">
                <a16:creationId xmlns:a16="http://schemas.microsoft.com/office/drawing/2014/main" id="{88ACED26-2668-4F9B-B37F-2D1DC85F174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235" t="41339" r="8627" b="-788"/>
          <a:stretch/>
        </p:blipFill>
        <p:spPr>
          <a:xfrm>
            <a:off x="7358332" y="4360654"/>
            <a:ext cx="1962533" cy="1383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869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2FB061158AEC43968632C4D15CA281" ma:contentTypeVersion="12" ma:contentTypeDescription="Create a new document." ma:contentTypeScope="" ma:versionID="14dfbdfcb5ff0cba973726aa91fb32be">
  <xsd:schema xmlns:xsd="http://www.w3.org/2001/XMLSchema" xmlns:xs="http://www.w3.org/2001/XMLSchema" xmlns:p="http://schemas.microsoft.com/office/2006/metadata/properties" xmlns:ns3="de272488-333a-4158-a043-7a0d28a99e29" xmlns:ns4="12c0b242-9ee5-4e71-b5a3-43111133090d" targetNamespace="http://schemas.microsoft.com/office/2006/metadata/properties" ma:root="true" ma:fieldsID="b3d231ada49ed9e0d8532957b9e6bf0a" ns3:_="" ns4:_="">
    <xsd:import namespace="de272488-333a-4158-a043-7a0d28a99e29"/>
    <xsd:import namespace="12c0b242-9ee5-4e71-b5a3-43111133090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272488-333a-4158-a043-7a0d28a99e2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c0b242-9ee5-4e71-b5a3-4311113309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681A72-C304-4705-ABB9-D6BDB36A1B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272488-333a-4158-a043-7a0d28a99e29"/>
    <ds:schemaRef ds:uri="12c0b242-9ee5-4e71-b5a3-4311113309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4BB2F2-0E02-4045-B483-3AB9313A3F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B46469-409A-4F34-9C23-44740A035B61}">
  <ds:schemaRefs>
    <ds:schemaRef ds:uri="de272488-333a-4158-a043-7a0d28a99e29"/>
    <ds:schemaRef ds:uri="12c0b242-9ee5-4e71-b5a3-43111133090d"/>
    <ds:schemaRef ds:uri="http://purl.org/dc/terms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68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Personal Challenge  In Out Jumps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Challenge  In Out Jumps</dc:title>
  <dc:creator>Stephanie Alderslade</dc:creator>
  <cp:lastModifiedBy>Stephanie Alderslade</cp:lastModifiedBy>
  <cp:revision>1</cp:revision>
  <dcterms:created xsi:type="dcterms:W3CDTF">2021-01-07T12:46:59Z</dcterms:created>
  <dcterms:modified xsi:type="dcterms:W3CDTF">2021-01-07T12:49:10Z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0x010100562FB061158AEC43968632C4D15CA281</vt:lpwstr>
  </property>
</Properties>
</file>