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3" d="100"/>
          <a:sy n="103" d="100"/>
        </p:scale>
        <p:origin x="-1176" y="2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2807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93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1226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6245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241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36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2926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689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269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2763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175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3B5E9-3ADD-DD4E-9637-11E861A3DEDD}" type="datetimeFigureOut">
              <a:rPr lang="en-US" smtClean="0"/>
              <a:t>07/01/21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877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hape, rectangle&#10;&#10;Description automatically generated">
            <a:extLst>
              <a:ext uri="{FF2B5EF4-FFF2-40B4-BE49-F238E27FC236}">
                <a16:creationId xmlns:a16="http://schemas.microsoft.com/office/drawing/2014/main" xmlns="" id="{EC0710DD-64DE-4473-B5D6-78EA73D5B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F8D14C-973D-46AF-B038-BBEE522B1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Year 5 and 6 </a:t>
            </a:r>
            <a:r>
              <a:rPr lang="mr-IN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–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Gymnastics Body Management Activities 1</a:t>
            </a:r>
            <a:endParaRPr lang="en-GB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9268" y="1532437"/>
            <a:ext cx="7927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Try each of these skills individually then see if you can link them together to make a short sequence. 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3989607" y="2210428"/>
            <a:ext cx="452799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Single Bounce Skips with rope- Teaching Points </a:t>
            </a:r>
          </a:p>
          <a:p>
            <a:endParaRPr lang="en-GB" dirty="0" smtClean="0"/>
          </a:p>
          <a:p>
            <a:r>
              <a:rPr lang="en-GB" dirty="0" smtClean="0"/>
              <a:t>- Perform as single bounce rebound jumps if you do not have a safe space to use rope. </a:t>
            </a:r>
          </a:p>
          <a:p>
            <a:r>
              <a:rPr lang="en-GB" dirty="0" smtClean="0"/>
              <a:t>- Don’t bend knees too much or you will not be able to rebound immediately from the floor. </a:t>
            </a:r>
          </a:p>
          <a:p>
            <a:r>
              <a:rPr lang="en-GB" dirty="0" smtClean="0"/>
              <a:t>- Try to make jumps continuous and flowing, not 5 individual jumps. </a:t>
            </a:r>
          </a:p>
          <a:p>
            <a:r>
              <a:rPr lang="en-GB" dirty="0" smtClean="0"/>
              <a:t>- Keep feet together. </a:t>
            </a:r>
            <a:endParaRPr lang="en-GB" dirty="0"/>
          </a:p>
        </p:txBody>
      </p:sp>
      <p:pic>
        <p:nvPicPr>
          <p:cNvPr id="7" name="Picture 6" descr="Screenshot 2021-01-07 at 12.11.1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7063" y="2197100"/>
            <a:ext cx="1079500" cy="245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4578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hape, rectangle&#10;&#10;Description automatically generated">
            <a:extLst>
              <a:ext uri="{FF2B5EF4-FFF2-40B4-BE49-F238E27FC236}">
                <a16:creationId xmlns:a16="http://schemas.microsoft.com/office/drawing/2014/main" xmlns="" id="{EC0710DD-64DE-4473-B5D6-78EA73D5B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59268" y="1532437"/>
            <a:ext cx="7927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Try each of these skills individually then see if you can link them together to make a short sequence. </a:t>
            </a:r>
            <a:endParaRPr lang="en-GB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54F8D14C-973D-46AF-B038-BBEE522B14D1}"/>
              </a:ext>
            </a:extLst>
          </p:cNvPr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Year 5 and 6 </a:t>
            </a:r>
            <a:r>
              <a:rPr lang="mr-IN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–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Gymnastics Body Management Activities 1</a:t>
            </a:r>
            <a:endParaRPr lang="en-GB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70049" y="3722471"/>
            <a:ext cx="724755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Tucked Dish with one leg out at a time- Teaching Points </a:t>
            </a:r>
          </a:p>
          <a:p>
            <a:endParaRPr lang="en-GB" dirty="0" smtClean="0"/>
          </a:p>
          <a:p>
            <a:pPr marL="285750" indent="-285750">
              <a:buFontTx/>
              <a:buChar char="-"/>
            </a:pPr>
            <a:r>
              <a:rPr lang="en-GB" dirty="0" smtClean="0"/>
              <a:t>Keep lower back pressed firmly into the floor. 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Squeeze stomach muscles and keep chin on chest. 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Make sure toes are pointed throughout. 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Keep the straight leg about 10cm off the floor, hold still before changing legs. </a:t>
            </a:r>
            <a:endParaRPr lang="en-GB" dirty="0"/>
          </a:p>
        </p:txBody>
      </p:sp>
      <p:pic>
        <p:nvPicPr>
          <p:cNvPr id="3" name="Picture 2" descr="Screenshot 2021-01-07 at 12.11.26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0886" y="2346817"/>
            <a:ext cx="4622800" cy="149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4578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hape, rectangle&#10;&#10;Description automatically generated">
            <a:extLst>
              <a:ext uri="{FF2B5EF4-FFF2-40B4-BE49-F238E27FC236}">
                <a16:creationId xmlns:a16="http://schemas.microsoft.com/office/drawing/2014/main" xmlns="" id="{EC0710DD-64DE-4473-B5D6-78EA73D5B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59268" y="1532437"/>
            <a:ext cx="7927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Try each of these skills individually then see if you can link them together to make a short sequence. </a:t>
            </a:r>
            <a:endParaRPr lang="en-GB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54F8D14C-973D-46AF-B038-BBEE522B14D1}"/>
              </a:ext>
            </a:extLst>
          </p:cNvPr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Year 5 and 6 </a:t>
            </a:r>
            <a:r>
              <a:rPr lang="mr-IN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–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Gymnastics Body Management Activities 1</a:t>
            </a:r>
            <a:endParaRPr lang="en-GB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01850" y="2703396"/>
            <a:ext cx="452799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Towards half lever- Teaching Points </a:t>
            </a:r>
          </a:p>
          <a:p>
            <a:endParaRPr lang="en-GB" dirty="0" smtClean="0"/>
          </a:p>
          <a:p>
            <a:r>
              <a:rPr lang="en-GB" dirty="0" smtClean="0"/>
              <a:t>- Push hips upwards. </a:t>
            </a:r>
          </a:p>
          <a:p>
            <a:r>
              <a:rPr lang="en-GB" dirty="0" smtClean="0"/>
              <a:t>- Squeeze in bottom muscles tightly.  </a:t>
            </a:r>
          </a:p>
          <a:p>
            <a:r>
              <a:rPr lang="en-GB" dirty="0" smtClean="0"/>
              <a:t>- Keep fingers facing towards your toes. </a:t>
            </a:r>
          </a:p>
          <a:p>
            <a:r>
              <a:rPr lang="en-GB" dirty="0" smtClean="0"/>
              <a:t>-Point your toes. </a:t>
            </a:r>
          </a:p>
          <a:p>
            <a:r>
              <a:rPr lang="en-GB" dirty="0" smtClean="0"/>
              <a:t>- Lift bottom off floor and hold position still. </a:t>
            </a:r>
            <a:endParaRPr lang="en-GB" dirty="0"/>
          </a:p>
        </p:txBody>
      </p:sp>
      <p:pic>
        <p:nvPicPr>
          <p:cNvPr id="3" name="Picture 2" descr="Screenshot 2021-01-07 at 12.11.4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969" y="2863993"/>
            <a:ext cx="1832550" cy="1870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930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249</Words>
  <Application>Microsoft Macintosh PowerPoint</Application>
  <PresentationFormat>On-screen Show (4:3)</PresentationFormat>
  <Paragraphs>25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Year 5 and 6 – Gymnastics Body Management Activities 1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3 and 4 – Gymnastics Body Management Activities 1</dc:title>
  <dc:creator>Becky</dc:creator>
  <cp:lastModifiedBy>Becky</cp:lastModifiedBy>
  <cp:revision>4</cp:revision>
  <dcterms:created xsi:type="dcterms:W3CDTF">2021-01-07T11:46:02Z</dcterms:created>
  <dcterms:modified xsi:type="dcterms:W3CDTF">2021-01-07T12:18:51Z</dcterms:modified>
</cp:coreProperties>
</file>