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2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74C44-D11F-C549-8268-0E70568DC5F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C7E26-693C-AC4B-8F24-8DA55FAB5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376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851063904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851063904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9755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123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67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250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51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03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46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00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605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693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18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14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94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21DEF-9CB1-D24F-8EDA-8B7F6E949774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85C57-6946-8642-8337-B2BFBB855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113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6;p15">
            <a:extLst>
              <a:ext uri="{FF2B5EF4-FFF2-40B4-BE49-F238E27FC236}">
                <a16:creationId xmlns:a16="http://schemas.microsoft.com/office/drawing/2014/main" xmlns="" id="{A16F9AAD-B9A3-4307-AD86-90491228591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7;p15">
            <a:extLst>
              <a:ext uri="{FF2B5EF4-FFF2-40B4-BE49-F238E27FC236}">
                <a16:creationId xmlns:a16="http://schemas.microsoft.com/office/drawing/2014/main" xmlns="" id="{43E22582-FB29-42BA-8E20-D4A28DFEBE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8529" y="3369730"/>
            <a:ext cx="4044138" cy="2574922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EYFS and KS1 </a:t>
            </a: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(Reception, Y1 and Y2) </a:t>
            </a: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/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keep balanced and jump from 2 feet to 2 feet going forwards, backwards and side to side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/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jump from 2 feet to 2 feet and quarter turn in both directions 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/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jump from 2 feet to 1 foot and freeze still when I land (try this on both feet) </a:t>
            </a:r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4" name="Google Shape;67;p15">
            <a:extLst>
              <a:ext uri="{FF2B5EF4-FFF2-40B4-BE49-F238E27FC236}">
                <a16:creationId xmlns:a16="http://schemas.microsoft.com/office/drawing/2014/main" xmlns="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4572000" y="3143853"/>
            <a:ext cx="4165599" cy="280079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Upper KS2 (Y5 and Y6) 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Complete all other activities then try the following: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hop forwards and backwards, remaining still when I land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jump from 1 foot to the other foot going forwards and backwards remaining still when I land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hop side to side landing still on a line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jump with my feet together and land in a lunge position</a:t>
            </a:r>
          </a:p>
        </p:txBody>
      </p:sp>
      <p:sp>
        <p:nvSpPr>
          <p:cNvPr id="5" name="Google Shape;67;p15">
            <a:extLst>
              <a:ext uri="{FF2B5EF4-FFF2-40B4-BE49-F238E27FC236}">
                <a16:creationId xmlns:a16="http://schemas.microsoft.com/office/drawing/2014/main" xmlns="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4572000" y="298454"/>
            <a:ext cx="4047067" cy="271567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Lower KS2 (Y3 and Y4) 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Complete all KS1 activities then try the following</a:t>
            </a:r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: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jump from 2 feet to 2 feet with a 180 degree turn in both directions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complete a tuck jump and land smoothly 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complete a tuck jump and turn 180 degrees in both directions. 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jump from 2 feet to 2 feet going forwards, backwards and side to side landing on a line. </a:t>
            </a:r>
          </a:p>
        </p:txBody>
      </p:sp>
      <p:sp>
        <p:nvSpPr>
          <p:cNvPr id="7" name="Google Shape;67;p15">
            <a:extLst>
              <a:ext uri="{FF2B5EF4-FFF2-40B4-BE49-F238E27FC236}">
                <a16:creationId xmlns:a16="http://schemas.microsoft.com/office/drawing/2014/main" xmlns="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510929" y="416988"/>
            <a:ext cx="3891738" cy="86994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8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Fundamental 4- Dynamic Balance </a:t>
            </a:r>
          </a:p>
          <a:p>
            <a:endParaRPr lang="en-GB" sz="18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8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Jumping and Landing   </a:t>
            </a:r>
          </a:p>
        </p:txBody>
      </p:sp>
      <p:pic>
        <p:nvPicPr>
          <p:cNvPr id="3" name="Picture 2" descr="Screenshot 2021-01-05 at 09.40.58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36"/>
          <a:stretch/>
        </p:blipFill>
        <p:spPr>
          <a:xfrm>
            <a:off x="1179821" y="1425248"/>
            <a:ext cx="2490832" cy="171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682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168</Words>
  <Application>Microsoft Macintosh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EYFS and KS1  (Reception, Y1 and Y2)   - I can keep balanced and jump from 2 feet to 2 feet going forwards, backwards and side to side  - I can jump from 2 feet to 2 feet and quarter turn in both directions   - I can jump from 2 feet to 1 foot and freeze still when I land (try this on both feet)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EYFS and KS1 (Reception, Y1 and Y2)   In a seated position for 10 seconds:   - I can sit with both hands and feet touching the floor  -I can sit with only 1 hand and 2 feet touching the floor  I can sit with 2 hands and only 1 foot touching the floor  - I can sit with only 1 hand and 1 foot touching the floor  - I can sit with no hands or feet touching the floor   -I can sit with no hands or feet touching the floor and pass an object across my body</dc:title>
  <dc:creator>Becky</dc:creator>
  <cp:lastModifiedBy>Becky</cp:lastModifiedBy>
  <cp:revision>3</cp:revision>
  <dcterms:created xsi:type="dcterms:W3CDTF">2021-01-07T12:35:52Z</dcterms:created>
  <dcterms:modified xsi:type="dcterms:W3CDTF">2021-01-07T12:38:03Z</dcterms:modified>
</cp:coreProperties>
</file>