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Alderslade" userId="0be63923-b45e-44a8-991e-e7b3ac4465a3" providerId="ADAL" clId="{D6EF1582-846C-455D-8632-E1B343AEC8F0}"/>
    <pc:docChg chg="modSld">
      <pc:chgData name="Stephanie Alderslade" userId="0be63923-b45e-44a8-991e-e7b3ac4465a3" providerId="ADAL" clId="{D6EF1582-846C-455D-8632-E1B343AEC8F0}" dt="2021-01-27T12:48:21.731" v="29" actId="1076"/>
      <pc:docMkLst>
        <pc:docMk/>
      </pc:docMkLst>
      <pc:sldChg chg="modSp mod">
        <pc:chgData name="Stephanie Alderslade" userId="0be63923-b45e-44a8-991e-e7b3ac4465a3" providerId="ADAL" clId="{D6EF1582-846C-455D-8632-E1B343AEC8F0}" dt="2021-01-27T12:48:21.731" v="29" actId="1076"/>
        <pc:sldMkLst>
          <pc:docMk/>
          <pc:sldMk cId="401273643" sldId="271"/>
        </pc:sldMkLst>
        <pc:spChg chg="mod">
          <ac:chgData name="Stephanie Alderslade" userId="0be63923-b45e-44a8-991e-e7b3ac4465a3" providerId="ADAL" clId="{D6EF1582-846C-455D-8632-E1B343AEC8F0}" dt="2021-01-27T12:48:21.731" v="29" actId="1076"/>
          <ac:spMkLst>
            <pc:docMk/>
            <pc:sldMk cId="401273643" sldId="271"/>
            <ac:spMk id="7" creationId="{80EF9EF2-D1F1-4755-9ECB-BA1F53F7960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C3D7A-76F0-4E5F-A63E-19B2CB266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BB114-6355-443A-9803-6B2A6C961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837B9-9849-4449-ADD2-EC3247094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1B68E-DB2E-44C6-8C30-CAFF40E24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BCF46-2F1F-4ED0-8863-E9E590D60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15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B9525-9BD9-4431-8AAD-A4C04F717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D14E72-9963-4542-8C84-47966B30B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53089-B6DD-41F3-AAA9-63FA16FAA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480E3-FE81-4D77-AA1F-F5DF3F108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19655-5F83-4E87-A82A-52908AC5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98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0F7917-E375-403D-BAA0-74E23DE035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5B65DA-0170-47AE-AEB4-CEC10D8F5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2D431-BDC4-46C5-8297-50465FD80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F33E0-DF7D-49A5-B375-4E7B32452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734B1-0C95-434F-8D85-34ECF62FE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7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3980C-5A26-45A4-AFB9-706F5D758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7EFC4-33D4-48E6-A9B7-22EA5331E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70A8E-9C5C-4348-9808-2712C691F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B67075-CBE9-4BE4-B8C6-417F61351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D8DBF-6397-4B49-A1A7-FB63CF72B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952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32E4E-99D2-45A1-857D-27D77B9CC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C5A91-2DB9-4500-856F-B12115908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D2ED2-AC6E-4BDF-9606-2CE00B37F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7B5B9-9B97-4C85-B494-C75C34548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46953-8026-4F24-8112-9BDEB3611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30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182D9-5EA6-4B83-A480-5D28CA0F3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CCCC6-2238-41E3-A8E4-F3BD15B7A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5319CF-DE6B-4342-8BBC-E179FBA01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78AA4A-D610-4D7E-B13F-F80D4360D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6C2FD-1D6E-4091-AD03-8D6761C07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B8AAA-D02D-4C2C-A025-A5ACE1AB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36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2CFAE-BF23-485E-9A5E-5C5EA942A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B458F-3084-4C2A-AA8C-4F95ADD34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0EF74-6AC4-4053-9491-BC85C54B0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3240C3-D08E-4D1B-B5FC-7D0E02A01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400C8F-C7E2-43EB-8B29-7FFA6974A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D58229-8E79-4CD0-85A5-A8136E56A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C851F4-34BE-483D-A480-E3562C7C2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5AC52F-CAF9-49C1-8B35-62C775FD1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305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86785-CC41-456A-BA2B-2EE9057F2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39C2F7-94CB-498D-BB9B-198B4F434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B50A0F-4198-4423-B2AF-22F80CC61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C08176-0F35-4124-A876-D54E8ECC9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41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7BC198-3785-4355-A6D9-C8B33192B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42E342-B6CF-4B0A-8206-5EDC60BD3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0989C-088B-453E-ABAC-01AD33F4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981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980ED-1625-465A-AAFA-5154E6817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DE537-72F4-44B9-923F-D65A71210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138D4-BA5C-4958-B382-6C1CA3B9E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D7CA9A-8F05-4742-B638-8FE5C0E5F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61C34A-69B1-4523-8C37-CACBFE61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11A9F-3AF0-468E-81C2-45F760256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96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780D0-E628-44EE-8184-2457EAD63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9431B3-ED1E-4A5D-BF0B-62185096B7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DAF69-6D07-4B81-9211-92CFF30DF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4E98F-C1EC-4121-B8F8-F416C7916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F8692-6CB6-493D-B321-65ABD7206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F60FD3-D38F-4F18-864B-47C9D9119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11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BC1A75-67C6-4999-B098-3710FE9C6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39468-DF7A-4C04-8ACC-A1673B272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79EED-DD65-4841-A1C1-F1AD13710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B6B0D-88D3-4DA5-85EF-37235BDBE167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0A1FF-C2E4-4F0D-B4FC-C4C7A97DF7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4CD9E-BEA9-4E00-B3A1-9ECA66ACE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91237-1B6F-4463-ACB4-4597CFFB8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926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EC313192-465C-4226-8A3A-0EE0914719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8FDFDE-0874-4609-AB36-BA1273069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6325" y="593367"/>
            <a:ext cx="6890075" cy="7636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  <a:t>Personal Challenge </a:t>
            </a:r>
            <a:b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  <a:t>Rock Backs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AB4B64-989F-434C-B0B4-F8F7D971A3B4}"/>
              </a:ext>
            </a:extLst>
          </p:cNvPr>
          <p:cNvSpPr txBox="1"/>
          <p:nvPr/>
        </p:nvSpPr>
        <p:spPr>
          <a:xfrm>
            <a:off x="4984904" y="2047787"/>
            <a:ext cx="6890075" cy="24209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733" dirty="0">
                <a:latin typeface="Avenir Next LT Pro"/>
              </a:rPr>
              <a:t>How many objects can you transport over your head without using your hands in 1 minute?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074AF7-FA66-4B1A-B02D-63D683B07657}"/>
              </a:ext>
            </a:extLst>
          </p:cNvPr>
          <p:cNvSpPr txBox="1"/>
          <p:nvPr/>
        </p:nvSpPr>
        <p:spPr>
          <a:xfrm>
            <a:off x="2674907" y="4364249"/>
            <a:ext cx="2032959" cy="28311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latin typeface="Avenir Next LT Pro"/>
              </a:rPr>
              <a:t>Equipment</a:t>
            </a:r>
          </a:p>
          <a:p>
            <a:pPr algn="ctr"/>
            <a:endParaRPr lang="en-US" sz="2133" dirty="0">
              <a:latin typeface="Avenir Next LT Pro"/>
            </a:endParaRPr>
          </a:p>
          <a:p>
            <a:pPr marL="380990" indent="-380990" algn="ctr">
              <a:buFontTx/>
              <a:buChar char="-"/>
            </a:pPr>
            <a:r>
              <a:rPr lang="en-US" sz="2133" dirty="0">
                <a:latin typeface="Avenir Next LT Pro"/>
              </a:rPr>
              <a:t>Socks / Soft Toys</a:t>
            </a:r>
          </a:p>
          <a:p>
            <a:pPr marL="380990" indent="-380990" algn="ctr">
              <a:buFontTx/>
              <a:buChar char="-"/>
            </a:pPr>
            <a:r>
              <a:rPr lang="en-US" sz="2133" dirty="0">
                <a:latin typeface="Avenir Next LT Pro"/>
              </a:rPr>
              <a:t>Target</a:t>
            </a:r>
          </a:p>
          <a:p>
            <a:pPr algn="ctr"/>
            <a:r>
              <a:rPr lang="en-US" sz="2133" dirty="0">
                <a:latin typeface="Avenir Next LT Pro"/>
              </a:rPr>
              <a:t>- Timer</a:t>
            </a:r>
          </a:p>
          <a:p>
            <a:pPr algn="ctr"/>
            <a:endParaRPr lang="en-US" sz="2133" dirty="0">
              <a:latin typeface="Avenir Next LT Pro"/>
            </a:endParaRPr>
          </a:p>
          <a:p>
            <a:pPr algn="ctr"/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EF9EF2-D1F1-4755-9ECB-BA1F53F79609}"/>
              </a:ext>
            </a:extLst>
          </p:cNvPr>
          <p:cNvSpPr txBox="1"/>
          <p:nvPr/>
        </p:nvSpPr>
        <p:spPr>
          <a:xfrm>
            <a:off x="10129926" y="3684949"/>
            <a:ext cx="1903563" cy="28315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latin typeface="Avenir Next LT Pro"/>
              </a:rPr>
              <a:t>Sit in Tuck position</a:t>
            </a:r>
          </a:p>
          <a:p>
            <a:pPr algn="ctr"/>
            <a:r>
              <a:rPr lang="en-US" sz="1600" dirty="0">
                <a:latin typeface="Avenir Next LT Pro"/>
              </a:rPr>
              <a:t>Hold the object in your feet</a:t>
            </a:r>
          </a:p>
          <a:p>
            <a:pPr algn="ctr"/>
            <a:r>
              <a:rPr lang="en-US" sz="1600" dirty="0">
                <a:latin typeface="Avenir Next LT Pro"/>
              </a:rPr>
              <a:t>Rock back and place object into target</a:t>
            </a:r>
          </a:p>
          <a:p>
            <a:pPr algn="ctr"/>
            <a:endParaRPr lang="en-US" sz="1600" dirty="0">
              <a:latin typeface="Avenir Next LT Pro"/>
            </a:endParaRPr>
          </a:p>
          <a:p>
            <a:pPr algn="ctr"/>
            <a:r>
              <a:rPr lang="en-US" sz="1600" dirty="0">
                <a:latin typeface="Avenir Next LT Pro"/>
              </a:rPr>
              <a:t>Safety – Always rock back forward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E91C88-D084-43EE-A8D0-F9E3D4F9C8C1}"/>
              </a:ext>
            </a:extLst>
          </p:cNvPr>
          <p:cNvSpPr txBox="1"/>
          <p:nvPr/>
        </p:nvSpPr>
        <p:spPr>
          <a:xfrm>
            <a:off x="4076701" y="6082341"/>
            <a:ext cx="7798279" cy="11078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133" dirty="0" err="1">
                <a:latin typeface="Avenir Next LT Pro"/>
              </a:rPr>
              <a:t>Practise</a:t>
            </a:r>
            <a:r>
              <a:rPr lang="en-US" sz="2133" dirty="0">
                <a:latin typeface="Avenir Next LT Pro"/>
              </a:rPr>
              <a:t>, Record your score, Try to beat it</a:t>
            </a:r>
          </a:p>
          <a:p>
            <a:pPr algn="ctr"/>
            <a:r>
              <a:rPr lang="en-US" sz="2133">
                <a:latin typeface="Avenir Next LT Pro"/>
              </a:rPr>
              <a:t>Can you beat it by more than 5?</a:t>
            </a:r>
            <a:endParaRPr lang="en-US" sz="2133" dirty="0"/>
          </a:p>
          <a:p>
            <a:pPr algn="ctr"/>
            <a:endParaRPr lang="en-US" sz="2133" dirty="0">
              <a:latin typeface="Avenir Next LT Pro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D2CC9D-B3DB-4754-A351-B228CB729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7891" y="5079042"/>
            <a:ext cx="2324100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73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2FB061158AEC43968632C4D15CA281" ma:contentTypeVersion="12" ma:contentTypeDescription="Create a new document." ma:contentTypeScope="" ma:versionID="14dfbdfcb5ff0cba973726aa91fb32be">
  <xsd:schema xmlns:xsd="http://www.w3.org/2001/XMLSchema" xmlns:xs="http://www.w3.org/2001/XMLSchema" xmlns:p="http://schemas.microsoft.com/office/2006/metadata/properties" xmlns:ns3="de272488-333a-4158-a043-7a0d28a99e29" xmlns:ns4="12c0b242-9ee5-4e71-b5a3-43111133090d" targetNamespace="http://schemas.microsoft.com/office/2006/metadata/properties" ma:root="true" ma:fieldsID="b3d231ada49ed9e0d8532957b9e6bf0a" ns3:_="" ns4:_="">
    <xsd:import namespace="de272488-333a-4158-a043-7a0d28a99e29"/>
    <xsd:import namespace="12c0b242-9ee5-4e71-b5a3-43111133090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272488-333a-4158-a043-7a0d28a99e2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0b242-9ee5-4e71-b5a3-4311113309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A32B292-7209-4EC8-8351-4613709459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272488-333a-4158-a043-7a0d28a99e29"/>
    <ds:schemaRef ds:uri="12c0b242-9ee5-4e71-b5a3-4311113309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C2830B-DE9E-4A67-9A0B-6371D5693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D685DB-ABCC-488A-B844-DC24AD4F9233}">
  <ds:schemaRefs>
    <ds:schemaRef ds:uri="de272488-333a-4158-a043-7a0d28a99e29"/>
    <ds:schemaRef ds:uri="http://purl.org/dc/terms/"/>
    <ds:schemaRef ds:uri="12c0b242-9ee5-4e71-b5a3-43111133090d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Personal Challenge  Rock Backs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Challenge  Rock Backs</dc:title>
  <dc:creator>Stephanie Alderslade</dc:creator>
  <cp:lastModifiedBy>Stephanie Alderslade</cp:lastModifiedBy>
  <cp:revision>1</cp:revision>
  <dcterms:created xsi:type="dcterms:W3CDTF">2021-01-27T12:47:30Z</dcterms:created>
  <dcterms:modified xsi:type="dcterms:W3CDTF">2021-01-27T12:48:36Z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0x010100562FB061158AEC43968632C4D15CA281</vt:lpwstr>
  </property>
</Properties>
</file>