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62" r:id="rId3"/>
    <p:sldId id="263" r:id="rId4"/>
    <p:sldId id="260" r:id="rId5"/>
    <p:sldId id="257" r:id="rId6"/>
    <p:sldId id="259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8870" autoAdjust="0"/>
  </p:normalViewPr>
  <p:slideViewPr>
    <p:cSldViewPr snapToGrid="0" snapToObjects="1">
      <p:cViewPr>
        <p:scale>
          <a:sx n="103" d="100"/>
          <a:sy n="103" d="100"/>
        </p:scale>
        <p:origin x="-944" y="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08/01/21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2807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08/01/21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93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08/01/21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1226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08/01/21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6245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08/01/21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4241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08/01/21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36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08/01/21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2926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08/01/21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689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08/01/21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7269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08/01/21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2763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3B5E9-3ADD-DD4E-9637-11E861A3DEDD}" type="datetimeFigureOut">
              <a:rPr lang="en-US" smtClean="0"/>
              <a:t>08/01/21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175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3B5E9-3ADD-DD4E-9637-11E861A3DEDD}" type="datetimeFigureOut">
              <a:rPr lang="en-US" smtClean="0"/>
              <a:t>08/01/21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B087B7-96C5-9144-A948-E5F175AE1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2877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Relationship Id="rId3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hape, rectangle&#10;&#10;Description automatically generated">
            <a:extLst>
              <a:ext uri="{FF2B5EF4-FFF2-40B4-BE49-F238E27FC236}">
                <a16:creationId xmlns:a16="http://schemas.microsoft.com/office/drawing/2014/main" xmlns="" id="{EC0710DD-64DE-4473-B5D6-78EA73D5B0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F8D14C-973D-46AF-B038-BBEE522B1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KS 2 Gymnastics Key Steps Floor Routine</a:t>
            </a:r>
            <a:endParaRPr lang="en-GB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" y="1615528"/>
            <a:ext cx="8229600" cy="4001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/>
              <a:t>In your PE lessons at school,  you would very likely have been learning the skills and routines of British Gymnastics Key Step 1 and Key Step 2 Routine.  At home we would like Y3 and Y4 pupils to attempt Key Step 1 and Y5 and Y6 pupils Key Step 2, however, you are welcome to try both. Each Key step has been split into 3 practice sessions. Session 1 and 2 to practice and learn the moves and session 3 to consolidate the learning and perfect the final sequence.​</a:t>
            </a:r>
          </a:p>
          <a:p>
            <a:endParaRPr lang="en-GB" sz="1200" dirty="0"/>
          </a:p>
          <a:p>
            <a:endParaRPr lang="en-GB" sz="1200" dirty="0"/>
          </a:p>
          <a:p>
            <a:r>
              <a:rPr lang="en-GB" sz="1200" dirty="0"/>
              <a:t>You can view these routines on You tube  (copy and paste the links into a browser)​</a:t>
            </a:r>
          </a:p>
          <a:p>
            <a:endParaRPr lang="en-GB" sz="1200" dirty="0"/>
          </a:p>
          <a:p>
            <a:r>
              <a:rPr lang="en-GB" sz="1200" dirty="0"/>
              <a:t>   https://</a:t>
            </a:r>
            <a:r>
              <a:rPr lang="en-GB" sz="1200" dirty="0" err="1"/>
              <a:t>aspiregymnasticsclub.org</a:t>
            </a:r>
            <a:r>
              <a:rPr lang="en-GB" sz="1200" dirty="0"/>
              <a:t>/key-step-floor-routines/​</a:t>
            </a:r>
          </a:p>
          <a:p>
            <a:endParaRPr lang="en-GB" sz="1200" dirty="0"/>
          </a:p>
          <a:p>
            <a:r>
              <a:rPr lang="en-GB" sz="1200" dirty="0"/>
              <a:t>   https://</a:t>
            </a:r>
            <a:r>
              <a:rPr lang="en-GB" sz="1200" dirty="0" err="1"/>
              <a:t>www.youtube.com</a:t>
            </a:r>
            <a:r>
              <a:rPr lang="en-GB" sz="1200" dirty="0"/>
              <a:t>/</a:t>
            </a:r>
            <a:r>
              <a:rPr lang="en-GB" sz="1200" dirty="0" err="1"/>
              <a:t>watch?v</a:t>
            </a:r>
            <a:r>
              <a:rPr lang="en-GB" sz="1200" dirty="0"/>
              <a:t>=MACrnNx9nik​</a:t>
            </a:r>
          </a:p>
          <a:p>
            <a:endParaRPr lang="en-GB" sz="1200" dirty="0"/>
          </a:p>
          <a:p>
            <a:r>
              <a:rPr lang="en-GB" sz="1200" dirty="0"/>
              <a:t>   https://</a:t>
            </a:r>
            <a:r>
              <a:rPr lang="en-GB" sz="1200" dirty="0" err="1"/>
              <a:t>www.youtube.com</a:t>
            </a:r>
            <a:r>
              <a:rPr lang="en-GB" sz="1200" dirty="0"/>
              <a:t>/</a:t>
            </a:r>
            <a:r>
              <a:rPr lang="en-GB" sz="1200" dirty="0" err="1"/>
              <a:t>watch?v</a:t>
            </a:r>
            <a:r>
              <a:rPr lang="en-GB" sz="1200" dirty="0"/>
              <a:t>=iksSHmpwLB8​</a:t>
            </a:r>
          </a:p>
          <a:p>
            <a:endParaRPr lang="en-GB" sz="1200" dirty="0"/>
          </a:p>
          <a:p>
            <a:r>
              <a:rPr lang="en-GB" sz="1200" dirty="0"/>
              <a:t>​</a:t>
            </a:r>
          </a:p>
          <a:p>
            <a:r>
              <a:rPr lang="en-GB" sz="1200" dirty="0"/>
              <a:t>Y</a:t>
            </a:r>
            <a:r>
              <a:rPr lang="en-GB" sz="1200" dirty="0" smtClean="0"/>
              <a:t>ou </a:t>
            </a:r>
            <a:r>
              <a:rPr lang="en-GB" sz="1200" dirty="0"/>
              <a:t>won't have the same space you have at school or mats but most of the routines can be done without a mat and within a small clear space. Keep reading this presentation to see if it's possible for you to do at home. Ask an adult to check your safe practice space.​</a:t>
            </a:r>
          </a:p>
          <a:p>
            <a:endParaRPr lang="en-GB" sz="1200" dirty="0"/>
          </a:p>
          <a:p>
            <a:r>
              <a:rPr lang="en-GB" sz="1200" dirty="0"/>
              <a:t>The following pages list the actions in the routine and crosses out actions that aren't suitable for home learning with a suggested alternative. Read the whole presentation first before you attempt any home gymnastics</a:t>
            </a:r>
            <a:r>
              <a:rPr lang="en-GB" sz="1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72351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hape, rectangle&#10;&#10;Description automatically generated">
            <a:extLst>
              <a:ext uri="{FF2B5EF4-FFF2-40B4-BE49-F238E27FC236}">
                <a16:creationId xmlns:a16="http://schemas.microsoft.com/office/drawing/2014/main" xmlns="" id="{EC0710DD-64DE-4473-B5D6-78EA73D5B0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F8D14C-973D-46AF-B038-BBEE522B1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Safety and Learning Tips</a:t>
            </a:r>
            <a:endParaRPr lang="en-GB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29819" y="1705978"/>
            <a:ext cx="7939313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So, are you ready to have a go at learning </a:t>
            </a:r>
            <a:r>
              <a:rPr lang="en-GB" dirty="0" smtClean="0"/>
              <a:t>the skills for the </a:t>
            </a:r>
            <a:r>
              <a:rPr lang="en-GB" dirty="0"/>
              <a:t>routines?​</a:t>
            </a:r>
          </a:p>
          <a:p>
            <a:endParaRPr lang="en-GB" dirty="0"/>
          </a:p>
          <a:p>
            <a:r>
              <a:rPr lang="en-GB" sz="1400" dirty="0"/>
              <a:t>Before you do let's make sure it's safe for you.......​</a:t>
            </a:r>
          </a:p>
          <a:p>
            <a:endParaRPr lang="en-GB" sz="1400" dirty="0"/>
          </a:p>
          <a:p>
            <a:r>
              <a:rPr lang="en-GB" sz="1400" dirty="0"/>
              <a:t>Don't try any of the crossed-out actions at home, forward rolls and backward rolls need a gymnastic mat and cartwheels need a big safe space. Each practice session can be done in 10-20 minutes.​</a:t>
            </a:r>
          </a:p>
          <a:p>
            <a:endParaRPr lang="en-GB" sz="1400" dirty="0"/>
          </a:p>
          <a:p>
            <a:r>
              <a:rPr lang="en-GB" sz="1400" dirty="0"/>
              <a:t>Do ask an adult to check if your area is safe enough to use ( size of space, objects around the room)​</a:t>
            </a:r>
          </a:p>
          <a:p>
            <a:endParaRPr lang="en-GB" sz="1400" dirty="0"/>
          </a:p>
          <a:p>
            <a:r>
              <a:rPr lang="en-GB" sz="1400" dirty="0"/>
              <a:t>When performing any of the actions remember to keep your core muscles strong ( stomach and lower back) and keep good posture ( head up, shoulders back)​</a:t>
            </a:r>
          </a:p>
          <a:p>
            <a:endParaRPr lang="en-GB" sz="1400" dirty="0"/>
          </a:p>
          <a:p>
            <a:r>
              <a:rPr lang="en-GB" sz="1400" dirty="0"/>
              <a:t>Any actions you don’t feel confident to do, leave them out or replace them with an action you have learnt at school, enjoy doing and is safe to do. ​</a:t>
            </a:r>
          </a:p>
          <a:p>
            <a:endParaRPr lang="en-GB" sz="1400" dirty="0"/>
          </a:p>
          <a:p>
            <a:r>
              <a:rPr lang="en-GB" sz="1400" dirty="0"/>
              <a:t>Don’t expect to get the actions right first time, some will take lots of practice, stick with it!</a:t>
            </a:r>
          </a:p>
        </p:txBody>
      </p:sp>
    </p:spTree>
    <p:extLst>
      <p:ext uri="{BB962C8B-B14F-4D97-AF65-F5344CB8AC3E}">
        <p14:creationId xmlns:p14="http://schemas.microsoft.com/office/powerpoint/2010/main" val="2317092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hape, rectangle&#10;&#10;Description automatically generated">
            <a:extLst>
              <a:ext uri="{FF2B5EF4-FFF2-40B4-BE49-F238E27FC236}">
                <a16:creationId xmlns:a16="http://schemas.microsoft.com/office/drawing/2014/main" xmlns="" id="{EC0710DD-64DE-4473-B5D6-78EA73D5B0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8562" y="1149908"/>
            <a:ext cx="5670652" cy="4524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/>
              <a:t>Step left and right for 16 counts​</a:t>
            </a:r>
          </a:p>
          <a:p>
            <a:endParaRPr lang="en-GB" sz="1200" dirty="0"/>
          </a:p>
          <a:p>
            <a:r>
              <a:rPr lang="en-GB" sz="1200" dirty="0"/>
              <a:t>Punch arms in front of you for 16 counts ( keep arms strong)​</a:t>
            </a:r>
          </a:p>
          <a:p>
            <a:endParaRPr lang="en-GB" sz="1200" dirty="0"/>
          </a:p>
          <a:p>
            <a:r>
              <a:rPr lang="en-GB" sz="1200" dirty="0"/>
              <a:t>March on the spot for 16 counts (nice high knees)​</a:t>
            </a:r>
          </a:p>
          <a:p>
            <a:endParaRPr lang="en-GB" sz="1200" dirty="0"/>
          </a:p>
          <a:p>
            <a:r>
              <a:rPr lang="en-GB" sz="1200" dirty="0"/>
              <a:t>Punch arms above head for 16 counts ( keep arms strong)​</a:t>
            </a:r>
          </a:p>
          <a:p>
            <a:endParaRPr lang="en-GB" sz="1200" dirty="0"/>
          </a:p>
          <a:p>
            <a:r>
              <a:rPr lang="en-GB" sz="1200" dirty="0"/>
              <a:t>Bottom kicks on the spot for 16 counts ( feet kick behind to bottom)​</a:t>
            </a:r>
          </a:p>
          <a:p>
            <a:endParaRPr lang="en-GB" sz="1200" dirty="0"/>
          </a:p>
          <a:p>
            <a:r>
              <a:rPr lang="en-GB" sz="1200" dirty="0" smtClean="0"/>
              <a:t>Punch </a:t>
            </a:r>
            <a:r>
              <a:rPr lang="en-GB" sz="1200" dirty="0"/>
              <a:t>low to high and low again </a:t>
            </a:r>
            <a:r>
              <a:rPr lang="en-GB" sz="1200" dirty="0" err="1" smtClean="0"/>
              <a:t>ect</a:t>
            </a:r>
            <a:r>
              <a:rPr lang="en-GB" sz="1200" dirty="0" smtClean="0"/>
              <a:t> </a:t>
            </a:r>
            <a:r>
              <a:rPr lang="en-GB" sz="1200" dirty="0"/>
              <a:t>for 16 counts​</a:t>
            </a:r>
          </a:p>
          <a:p>
            <a:endParaRPr lang="en-GB" sz="1200" dirty="0"/>
          </a:p>
          <a:p>
            <a:r>
              <a:rPr lang="en-GB" sz="1200" dirty="0"/>
              <a:t>Pretend you have a skipping rope and skip for 16 counts​</a:t>
            </a:r>
          </a:p>
          <a:p>
            <a:endParaRPr lang="en-GB" sz="1200" dirty="0"/>
          </a:p>
          <a:p>
            <a:r>
              <a:rPr lang="en-GB" sz="1200" dirty="0"/>
              <a:t>Front crawl arms for 8   then skip again for 16​</a:t>
            </a:r>
          </a:p>
          <a:p>
            <a:endParaRPr lang="en-GB" sz="1200" dirty="0"/>
          </a:p>
          <a:p>
            <a:r>
              <a:rPr lang="en-GB" sz="1200" dirty="0"/>
              <a:t>Back crawl arms for 8 then skip again for 16 ( if it's getting tough march instead)​</a:t>
            </a:r>
          </a:p>
          <a:p>
            <a:endParaRPr lang="en-GB" sz="1200" dirty="0"/>
          </a:p>
          <a:p>
            <a:r>
              <a:rPr lang="en-GB" sz="1200" dirty="0" smtClean="0"/>
              <a:t>Stretch </a:t>
            </a:r>
            <a:r>
              <a:rPr lang="en-GB" sz="1200" dirty="0"/>
              <a:t>up tall for 8 counts, squat down small for 8 , stretch out wide for 8​</a:t>
            </a:r>
          </a:p>
          <a:p>
            <a:endParaRPr lang="en-GB" sz="1200" dirty="0"/>
          </a:p>
          <a:p>
            <a:r>
              <a:rPr lang="en-GB" sz="1200" dirty="0"/>
              <a:t>Circle wrist one way and the other , circle hips one way and the other, circle one ankle one way and the other and then repeat on the  other ankle​</a:t>
            </a:r>
          </a:p>
          <a:p>
            <a:endParaRPr lang="en-GB" sz="1200" dirty="0"/>
          </a:p>
          <a:p>
            <a:r>
              <a:rPr lang="en-GB" sz="1200" dirty="0"/>
              <a:t>Give your body a good wiggle or shake and you should be ready to start your practice.</a:t>
            </a:r>
          </a:p>
        </p:txBody>
      </p:sp>
      <p:sp>
        <p:nvSpPr>
          <p:cNvPr id="6" name="Rectangle 5"/>
          <p:cNvSpPr/>
          <p:nvPr/>
        </p:nvSpPr>
        <p:spPr>
          <a:xfrm>
            <a:off x="358562" y="184666"/>
            <a:ext cx="83215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dirty="0"/>
              <a:t>Warm Up </a:t>
            </a:r>
            <a:r>
              <a:rPr lang="en-GB" dirty="0"/>
              <a:t>- 5 to 10 minutes​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96313" y="1257557"/>
            <a:ext cx="2983783" cy="2308324"/>
          </a:xfrm>
          <a:prstGeom prst="rect">
            <a:avLst/>
          </a:prstGeom>
          <a:noFill/>
          <a:ln>
            <a:solidFill>
              <a:srgbClr val="3366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Before each practice session remember to warm up and stretch. Make this easier by halving the number of  each action or harder by doubling.  Play a lively tune in the background to keep time to .​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0840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hape, rectangle&#10;&#10;Description automatically generated">
            <a:extLst>
              <a:ext uri="{FF2B5EF4-FFF2-40B4-BE49-F238E27FC236}">
                <a16:creationId xmlns:a16="http://schemas.microsoft.com/office/drawing/2014/main" xmlns="" id="{EC0710DD-64DE-4473-B5D6-78EA73D5B0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F8D14C-973D-46AF-B038-BBEE522B1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Year 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5 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and 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6 </a:t>
            </a:r>
            <a:r>
              <a:rPr lang="mr-IN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–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Gymnastics Key Steps Floor Routine Session 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2</a:t>
            </a:r>
            <a:endParaRPr lang="en-GB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9268" y="1532437"/>
            <a:ext cx="7927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Try each of these skills individually then see if you can link them together to make a short sequence. 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4454680" y="2412531"/>
            <a:ext cx="4572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 smtClean="0"/>
              <a:t>Crouch tuck, rock back then forwards onto knees</a:t>
            </a:r>
            <a:r>
              <a:rPr lang="mr-IN" dirty="0" smtClean="0"/>
              <a:t>–</a:t>
            </a:r>
            <a:r>
              <a:rPr lang="en-GB" dirty="0" smtClean="0"/>
              <a:t> Teaching Points</a:t>
            </a:r>
          </a:p>
          <a:p>
            <a:endParaRPr lang="en-GB" dirty="0" smtClean="0"/>
          </a:p>
          <a:p>
            <a:r>
              <a:rPr lang="en-GB" dirty="0" smtClean="0"/>
              <a:t>-From </a:t>
            </a:r>
            <a:r>
              <a:rPr lang="en-GB" dirty="0"/>
              <a:t>a tall stretched stand crouch down small, with or without hands to support on the floor ( without is harder)</a:t>
            </a:r>
            <a:r>
              <a:rPr lang="en-GB" dirty="0" smtClean="0"/>
              <a:t>.</a:t>
            </a:r>
          </a:p>
          <a:p>
            <a:r>
              <a:rPr lang="en-GB" dirty="0" smtClean="0"/>
              <a:t>-Rock </a:t>
            </a:r>
            <a:r>
              <a:rPr lang="en-GB" dirty="0"/>
              <a:t>back once ( twice if you want to make it a bit easier) with head tucked in and roll up onto your knees, kneeling up high with your arms stretched out to the side.</a:t>
            </a:r>
          </a:p>
          <a:p>
            <a:endParaRPr lang="en-GB" dirty="0"/>
          </a:p>
        </p:txBody>
      </p:sp>
      <p:pic>
        <p:nvPicPr>
          <p:cNvPr id="11" name="Picture 10" descr="Screenshot 2021-01-08 at 09.49.06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971" y="2955390"/>
            <a:ext cx="2637352" cy="1630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2351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hape, rectangle&#10;&#10;Description automatically generated">
            <a:extLst>
              <a:ext uri="{FF2B5EF4-FFF2-40B4-BE49-F238E27FC236}">
                <a16:creationId xmlns:a16="http://schemas.microsoft.com/office/drawing/2014/main" xmlns="" id="{EC0710DD-64DE-4473-B5D6-78EA73D5B0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F8D14C-973D-46AF-B038-BBEE522B1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Year 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5 </a:t>
            </a:r>
            <a:r>
              <a:rPr lang="en-GB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and 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6 </a:t>
            </a:r>
            <a:r>
              <a:rPr lang="mr-IN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–</a:t>
            </a:r>
            <a:r>
              <a:rPr lang="en-GB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Gymnastics Key Steps Floor Routine Session 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2</a:t>
            </a:r>
            <a:endParaRPr lang="en-GB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9268" y="1532437"/>
            <a:ext cx="7927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Try each of these skills individually then see if you can link them together to make a short sequence. </a:t>
            </a:r>
            <a:endParaRPr lang="en-GB" dirty="0"/>
          </a:p>
        </p:txBody>
      </p:sp>
      <p:pic>
        <p:nvPicPr>
          <p:cNvPr id="9" name="Picture 8" descr="Screenshot 2021-01-08 at 09.49.16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877335"/>
            <a:ext cx="3594100" cy="14605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4295739" y="2507465"/>
            <a:ext cx="4572000" cy="2862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Front </a:t>
            </a:r>
            <a:r>
              <a:rPr lang="en-GB" dirty="0" smtClean="0"/>
              <a:t>Support- Teaching Points</a:t>
            </a:r>
          </a:p>
          <a:p>
            <a:endParaRPr lang="en-GB" dirty="0"/>
          </a:p>
          <a:p>
            <a:r>
              <a:rPr lang="en-GB" dirty="0" smtClean="0"/>
              <a:t>-Put </a:t>
            </a:r>
            <a:r>
              <a:rPr lang="en-GB" dirty="0"/>
              <a:t>your hands out in front of you and stretch your legs behind and balance on hands and feet. </a:t>
            </a:r>
            <a:endParaRPr lang="en-GB" dirty="0" smtClean="0"/>
          </a:p>
          <a:p>
            <a:r>
              <a:rPr lang="en-GB" dirty="0"/>
              <a:t>-</a:t>
            </a:r>
            <a:r>
              <a:rPr lang="en-GB" dirty="0" smtClean="0"/>
              <a:t>Your </a:t>
            </a:r>
            <a:r>
              <a:rPr lang="en-GB" dirty="0"/>
              <a:t>body should be like a ramp with your head highest. </a:t>
            </a:r>
            <a:endParaRPr lang="en-GB" dirty="0" smtClean="0"/>
          </a:p>
          <a:p>
            <a:r>
              <a:rPr lang="en-GB" dirty="0"/>
              <a:t>-</a:t>
            </a:r>
            <a:r>
              <a:rPr lang="en-GB" dirty="0" smtClean="0"/>
              <a:t>Hold </a:t>
            </a:r>
            <a:r>
              <a:rPr lang="en-GB" dirty="0"/>
              <a:t>for 2 counts before lowering into a press up ( don’t touch the ground) and back up into a front support.</a:t>
            </a:r>
          </a:p>
        </p:txBody>
      </p:sp>
    </p:spTree>
    <p:extLst>
      <p:ext uri="{BB962C8B-B14F-4D97-AF65-F5344CB8AC3E}">
        <p14:creationId xmlns:p14="http://schemas.microsoft.com/office/powerpoint/2010/main" val="1824578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hape, rectangle&#10;&#10;Description automatically generated">
            <a:extLst>
              <a:ext uri="{FF2B5EF4-FFF2-40B4-BE49-F238E27FC236}">
                <a16:creationId xmlns:a16="http://schemas.microsoft.com/office/drawing/2014/main" xmlns="" id="{EC0710DD-64DE-4473-B5D6-78EA73D5B0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59268" y="1532437"/>
            <a:ext cx="7927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Try each of these skills individually then see if you can link them together to make a short sequence. </a:t>
            </a:r>
            <a:endParaRPr lang="en-GB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54F8D14C-973D-46AF-B038-BBEE522B14D1}"/>
              </a:ext>
            </a:extLst>
          </p:cNvPr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Year 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5 </a:t>
            </a:r>
            <a:r>
              <a:rPr lang="en-GB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and 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6 </a:t>
            </a:r>
            <a:r>
              <a:rPr lang="mr-IN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–</a:t>
            </a:r>
            <a:r>
              <a:rPr lang="en-GB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Gymnastics Key Steps Floor Routine Session 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2</a:t>
            </a:r>
            <a:endParaRPr lang="en-GB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9" name="Picture 8" descr="Screenshot 2021-01-08 at 09.49.25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04"/>
          <a:stretch/>
        </p:blipFill>
        <p:spPr>
          <a:xfrm>
            <a:off x="759268" y="2805189"/>
            <a:ext cx="2453608" cy="1556191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4114800" y="2533747"/>
            <a:ext cx="4572000" cy="2862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 smtClean="0"/>
              <a:t>Side support into pike sit- Teaching points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From front support position turn </a:t>
            </a:r>
            <a:r>
              <a:rPr lang="en-GB" dirty="0"/>
              <a:t>sideways </a:t>
            </a:r>
            <a:r>
              <a:rPr lang="en-GB" dirty="0" smtClean="0"/>
              <a:t>onto </a:t>
            </a:r>
            <a:r>
              <a:rPr lang="en-GB" dirty="0"/>
              <a:t>one hand and stack your top foot on the lower foot. </a:t>
            </a:r>
            <a:endParaRPr lang="en-GB" dirty="0" smtClean="0"/>
          </a:p>
          <a:p>
            <a:pPr marL="285750" indent="-285750">
              <a:buFontTx/>
              <a:buChar char="-"/>
            </a:pPr>
            <a:r>
              <a:rPr lang="en-GB" dirty="0" smtClean="0"/>
              <a:t>To </a:t>
            </a:r>
            <a:r>
              <a:rPr lang="en-GB" dirty="0"/>
              <a:t>make it harder raise your spare arm and foot to create a star shape</a:t>
            </a:r>
            <a:r>
              <a:rPr lang="en-GB" dirty="0" smtClean="0"/>
              <a:t>.( </a:t>
            </a:r>
            <a:r>
              <a:rPr lang="en-GB" dirty="0"/>
              <a:t>Don't turn too </a:t>
            </a:r>
            <a:r>
              <a:rPr lang="en-GB" dirty="0" smtClean="0"/>
              <a:t>quickly). 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Hold </a:t>
            </a:r>
            <a:r>
              <a:rPr lang="en-GB" dirty="0"/>
              <a:t>for two counts before gently turning and lowering your body into a </a:t>
            </a:r>
            <a:r>
              <a:rPr lang="en-GB" dirty="0" smtClean="0"/>
              <a:t>pike </a:t>
            </a:r>
            <a:r>
              <a:rPr lang="en-GB" dirty="0"/>
              <a:t>sit/ long sit ( legs out-stretched). </a:t>
            </a:r>
          </a:p>
        </p:txBody>
      </p:sp>
    </p:spTree>
    <p:extLst>
      <p:ext uri="{BB962C8B-B14F-4D97-AF65-F5344CB8AC3E}">
        <p14:creationId xmlns:p14="http://schemas.microsoft.com/office/powerpoint/2010/main" val="2046930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hape, rectangle&#10;&#10;Description automatically generated">
            <a:extLst>
              <a:ext uri="{FF2B5EF4-FFF2-40B4-BE49-F238E27FC236}">
                <a16:creationId xmlns:a16="http://schemas.microsoft.com/office/drawing/2014/main" xmlns="" id="{EC0710DD-64DE-4473-B5D6-78EA73D5B0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59268" y="1532437"/>
            <a:ext cx="7927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Try each of these skills individually then see if you can link them together to make a short sequence. </a:t>
            </a:r>
            <a:endParaRPr lang="en-GB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54F8D14C-973D-46AF-B038-BBEE522B14D1}"/>
              </a:ext>
            </a:extLst>
          </p:cNvPr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Year 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5 </a:t>
            </a:r>
            <a:r>
              <a:rPr lang="en-GB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and 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6 </a:t>
            </a:r>
            <a:r>
              <a:rPr lang="mr-IN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–</a:t>
            </a:r>
            <a:r>
              <a:rPr lang="en-GB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Gymnastics Key Steps Floor Routine Session 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2</a:t>
            </a:r>
            <a:endParaRPr lang="en-GB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9" name="Picture 8" descr="Screenshot 2021-01-08 at 09.49.37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841" y="2601963"/>
            <a:ext cx="3263900" cy="19812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822201" y="2330725"/>
            <a:ext cx="501699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Shoulder stand</a:t>
            </a:r>
            <a:r>
              <a:rPr lang="en-GB" dirty="0" smtClean="0"/>
              <a:t>- Teaching Points</a:t>
            </a:r>
          </a:p>
          <a:p>
            <a:endParaRPr lang="en-GB" dirty="0"/>
          </a:p>
          <a:p>
            <a:pPr marL="285750" indent="-285750">
              <a:buFontTx/>
              <a:buChar char="-"/>
            </a:pPr>
            <a:r>
              <a:rPr lang="en-GB" dirty="0" smtClean="0"/>
              <a:t>Rock </a:t>
            </a:r>
            <a:r>
              <a:rPr lang="en-GB" dirty="0"/>
              <a:t>onto your shoulders and use your hands on your lower back to help raise back off the ground</a:t>
            </a:r>
            <a:r>
              <a:rPr lang="en-GB" dirty="0" smtClean="0"/>
              <a:t>.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 </a:t>
            </a:r>
            <a:r>
              <a:rPr lang="en-GB" dirty="0"/>
              <a:t>Stretch from your stomach through to your toes and point your legs high, don’t let them bend back over your face, keep them straight up</a:t>
            </a:r>
            <a:r>
              <a:rPr lang="en-GB" dirty="0" smtClean="0"/>
              <a:t>.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 </a:t>
            </a:r>
            <a:r>
              <a:rPr lang="en-GB" dirty="0"/>
              <a:t>Lower the arms to flat on the floor and use your core muscles to keep your legs up.​</a:t>
            </a:r>
            <a:endParaRPr lang="en-GB" dirty="0" smtClean="0"/>
          </a:p>
          <a:p>
            <a:pPr marL="285750" indent="-285750">
              <a:buFontTx/>
              <a:buChar char="-"/>
            </a:pPr>
            <a:r>
              <a:rPr lang="en-GB" dirty="0" smtClean="0"/>
              <a:t>Lower legs and rock back to standing position with arms stretched up high above head.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2923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hape, rectangle&#10;&#10;Description automatically generated">
            <a:extLst>
              <a:ext uri="{FF2B5EF4-FFF2-40B4-BE49-F238E27FC236}">
                <a16:creationId xmlns:a16="http://schemas.microsoft.com/office/drawing/2014/main" xmlns="" id="{EC0710DD-64DE-4473-B5D6-78EA73D5B0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59268" y="1532437"/>
            <a:ext cx="7927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Try each of these skills individually then see if you can link them together to make a short sequence. </a:t>
            </a:r>
            <a:endParaRPr lang="en-GB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54F8D14C-973D-46AF-B038-BBEE522B14D1}"/>
              </a:ext>
            </a:extLst>
          </p:cNvPr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Year 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5 </a:t>
            </a:r>
            <a:r>
              <a:rPr lang="en-GB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and 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6 </a:t>
            </a:r>
            <a:r>
              <a:rPr lang="mr-IN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–</a:t>
            </a:r>
            <a:r>
              <a:rPr lang="en-GB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Gymnastics Key Steps Floor Routine Session </a:t>
            </a:r>
            <a:r>
              <a:rPr lang="en-GB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2</a:t>
            </a:r>
            <a:endParaRPr lang="en-GB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2" name="Picture 1" descr="Screenshot 2021-01-08 at 09.50.23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939722"/>
            <a:ext cx="2286000" cy="14097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938177" y="2809676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 smtClean="0"/>
              <a:t>Pivot turn and Y Balance- Teaching Points </a:t>
            </a:r>
          </a:p>
          <a:p>
            <a:endParaRPr lang="en-GB" dirty="0"/>
          </a:p>
          <a:p>
            <a:r>
              <a:rPr lang="en-GB" dirty="0" smtClean="0"/>
              <a:t>-Pivot </a:t>
            </a:r>
            <a:r>
              <a:rPr lang="en-GB" dirty="0"/>
              <a:t>turn ( step turn) </a:t>
            </a:r>
            <a:r>
              <a:rPr lang="en-GB" dirty="0" smtClean="0"/>
              <a:t>to change direction by 180 degrees.</a:t>
            </a:r>
          </a:p>
          <a:p>
            <a:r>
              <a:rPr lang="en-GB" dirty="0" smtClean="0"/>
              <a:t>- Balance </a:t>
            </a:r>
            <a:r>
              <a:rPr lang="en-GB" dirty="0"/>
              <a:t>on 1 foot with 1 foot and 1 hand wide to the </a:t>
            </a:r>
            <a:r>
              <a:rPr lang="en-GB" dirty="0" smtClean="0"/>
              <a:t>side, holding still for 3 counts. </a:t>
            </a:r>
          </a:p>
          <a:p>
            <a:r>
              <a:rPr lang="en-GB" dirty="0" smtClean="0"/>
              <a:t>- Keep arms and legs straight and tummy muscles tense.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350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680</Words>
  <Application>Microsoft Macintosh PowerPoint</Application>
  <PresentationFormat>On-screen Show (4:3)</PresentationFormat>
  <Paragraphs>89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KS 2 Gymnastics Key Steps Floor Routine</vt:lpstr>
      <vt:lpstr>Safety and Learning Tips</vt:lpstr>
      <vt:lpstr>PowerPoint Presentation</vt:lpstr>
      <vt:lpstr>Year 5 and 6 – Gymnastics Key Steps Floor Routine Session 2</vt:lpstr>
      <vt:lpstr>Year 5 and 6 – Gymnastics Key Steps Floor Routine Session 2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3 and 4 – Gymnastics Body Management Activities 1</dc:title>
  <dc:creator>Becky</dc:creator>
  <cp:lastModifiedBy>Becky</cp:lastModifiedBy>
  <cp:revision>11</cp:revision>
  <dcterms:created xsi:type="dcterms:W3CDTF">2021-01-07T11:46:02Z</dcterms:created>
  <dcterms:modified xsi:type="dcterms:W3CDTF">2021-01-08T10:25:55Z</dcterms:modified>
</cp:coreProperties>
</file>