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3" r:id="rId9"/>
    <p:sldId id="262" r:id="rId10"/>
    <p:sldId id="274" r:id="rId11"/>
    <p:sldId id="263" r:id="rId12"/>
    <p:sldId id="275" r:id="rId13"/>
    <p:sldId id="264" r:id="rId14"/>
    <p:sldId id="276" r:id="rId15"/>
    <p:sldId id="265" r:id="rId16"/>
    <p:sldId id="277" r:id="rId17"/>
    <p:sldId id="266" r:id="rId18"/>
    <p:sldId id="278" r:id="rId19"/>
    <p:sldId id="267" r:id="rId20"/>
    <p:sldId id="279" r:id="rId21"/>
    <p:sldId id="268" r:id="rId22"/>
    <p:sldId id="280" r:id="rId23"/>
    <p:sldId id="269" r:id="rId24"/>
    <p:sldId id="281" r:id="rId25"/>
    <p:sldId id="270" r:id="rId26"/>
    <p:sldId id="282" r:id="rId27"/>
    <p:sldId id="27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AE75-146B-46AD-B394-45F15588345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F0A7-CE98-4F56-9524-C4F0F62C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27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AE75-146B-46AD-B394-45F15588345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F0A7-CE98-4F56-9524-C4F0F62C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48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AE75-146B-46AD-B394-45F15588345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F0A7-CE98-4F56-9524-C4F0F62C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77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AE75-146B-46AD-B394-45F15588345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F0A7-CE98-4F56-9524-C4F0F62C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58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AE75-146B-46AD-B394-45F15588345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F0A7-CE98-4F56-9524-C4F0F62C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5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AE75-146B-46AD-B394-45F15588345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F0A7-CE98-4F56-9524-C4F0F62C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34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AE75-146B-46AD-B394-45F15588345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F0A7-CE98-4F56-9524-C4F0F62C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28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AE75-146B-46AD-B394-45F15588345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F0A7-CE98-4F56-9524-C4F0F62C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6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AE75-146B-46AD-B394-45F15588345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F0A7-CE98-4F56-9524-C4F0F62C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42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AE75-146B-46AD-B394-45F15588345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F0A7-CE98-4F56-9524-C4F0F62C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2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AE75-146B-46AD-B394-45F15588345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F0A7-CE98-4F56-9524-C4F0F62C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2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FAE75-146B-46AD-B394-45F15588345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F0A7-CE98-4F56-9524-C4F0F62C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6168" y="1867436"/>
            <a:ext cx="1107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Come and take a tour around South America!</a:t>
            </a:r>
            <a:endParaRPr lang="en-GB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9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017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681" y="5486400"/>
            <a:ext cx="41184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Capital city: Brasilia</a:t>
            </a: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Main language: Portuguese</a:t>
            </a:r>
          </a:p>
          <a:p>
            <a:pPr algn="ctr"/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8063" y="5301734"/>
            <a:ext cx="72980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Almost half of the entire South American continent is covered by Brazil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</a:rPr>
              <a:t>Around 60% of the Amazon Rainforest is located in Brazil</a:t>
            </a:r>
            <a:endParaRPr lang="en-GB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8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4168" y="4229464"/>
            <a:ext cx="21403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Chile</a:t>
            </a:r>
            <a:endParaRPr lang="en-US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70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3060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4718" y="5486400"/>
            <a:ext cx="3650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Capital city: Santiago</a:t>
            </a: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Main language: Spanish</a:t>
            </a:r>
          </a:p>
          <a:p>
            <a:pPr algn="ctr"/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8063" y="5301734"/>
            <a:ext cx="72980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Atacama desert found in Northern Chile is the driest place on Earth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</a:rPr>
              <a:t>The national sport of Chile is Rodeo which is still very popular in rural areas</a:t>
            </a:r>
            <a:endParaRPr lang="en-GB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71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2231" y="2321004"/>
            <a:ext cx="36984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Colombia</a:t>
            </a:r>
            <a:endParaRPr lang="en-US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5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3017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4718" y="5486400"/>
            <a:ext cx="3650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Capital city: Bogota</a:t>
            </a: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Main language: Spanish</a:t>
            </a:r>
          </a:p>
          <a:p>
            <a:pPr algn="ctr"/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8063" y="5301734"/>
            <a:ext cx="729802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Colombia is the only country in South America that has a coastline on both the Pacific Ocean and Caribbean Sea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They are the world’s leading source of emeralds and are renowned for their coffee</a:t>
            </a:r>
            <a:endParaRPr lang="en-GB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86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1847" y="5321782"/>
            <a:ext cx="34083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Ecuador</a:t>
            </a:r>
            <a:endParaRPr lang="en-US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57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6" y="1"/>
            <a:ext cx="12207026" cy="53017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4718" y="5486400"/>
            <a:ext cx="3650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Capital city: Quito</a:t>
            </a: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Main language: Spanish</a:t>
            </a:r>
          </a:p>
          <a:p>
            <a:pPr algn="ctr"/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8063" y="5301734"/>
            <a:ext cx="72980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Ecuador are the world’s largest exporter of bananas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</a:rPr>
              <a:t>There are more mobile phones than people in Ecuador</a:t>
            </a:r>
            <a:endParaRPr lang="en-GB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3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96352" y="2746007"/>
            <a:ext cx="30508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Guyana</a:t>
            </a:r>
            <a:endParaRPr lang="en-US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42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3017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919" y="5486400"/>
            <a:ext cx="38619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Capital city: Georgetown</a:t>
            </a: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Main language: English</a:t>
            </a:r>
          </a:p>
          <a:p>
            <a:pPr algn="ctr"/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8063" y="5301734"/>
            <a:ext cx="72980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Around 70% of the country is covered by rain forests, making some places inaccessible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Comic Sans MS" panose="030F0702030302020204" pitchFamily="66" charset="0"/>
              </a:rPr>
              <a:t>Guyana is home to the largest spiders species on Earth; The goliath bird-eating spider</a:t>
            </a:r>
            <a:endParaRPr lang="en-GB" sz="2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31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686" y="324779"/>
            <a:ext cx="38090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Paraguay</a:t>
            </a:r>
            <a:endParaRPr lang="en-US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3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9960" y="1944709"/>
            <a:ext cx="1107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South America has 12 sovereign states.</a:t>
            </a:r>
            <a:endParaRPr lang="en-GB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83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53017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649" y="5486400"/>
            <a:ext cx="39405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Capital city: Asuncion</a:t>
            </a: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Main language: Spanish/ </a:t>
            </a: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Paraguayan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guarani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8063" y="5301734"/>
            <a:ext cx="72980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Their navy is the largest of any land-locked country in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</a:rPr>
              <a:t>To announce your arrival at someone's house you clap your hands </a:t>
            </a:r>
            <a:endParaRPr lang="en-GB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36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9955" y="2875002"/>
            <a:ext cx="19559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Peru</a:t>
            </a:r>
            <a:endParaRPr lang="en-US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5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80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4718" y="5486400"/>
            <a:ext cx="3650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Capital city: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Lima</a:t>
            </a:r>
            <a:endParaRPr lang="en-US" sz="2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Main language: Spanish</a:t>
            </a:r>
          </a:p>
          <a:p>
            <a:pPr algn="ctr"/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8063" y="5301734"/>
            <a:ext cx="72980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Peru is home to the ancient city of Machu Picchu set high in the Andes mountains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</a:rPr>
              <a:t>The potato is native to the southern area of modern day Peru</a:t>
            </a:r>
            <a:endParaRPr lang="en-GB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6588" y="106045"/>
            <a:ext cx="38988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Suriname</a:t>
            </a:r>
            <a:endParaRPr lang="en-US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53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017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141" y="5486400"/>
            <a:ext cx="38395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Capital city: Paramaribo</a:t>
            </a: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Main language: Dutch</a:t>
            </a:r>
          </a:p>
          <a:p>
            <a:pPr algn="ctr"/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8063" y="5301734"/>
            <a:ext cx="72980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Suriname is the smallest country in South America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Comic Sans MS" panose="030F0702030302020204" pitchFamily="66" charset="0"/>
              </a:rPr>
              <a:t>It is considered to be culturally Caribbean and has extensive links with these nations</a:t>
            </a:r>
            <a:endParaRPr lang="en-GB" sz="2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10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56454" y="2037876"/>
            <a:ext cx="34836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Uruguay</a:t>
            </a:r>
            <a:endParaRPr lang="en-US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51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3017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759" y="5486400"/>
            <a:ext cx="38202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Capital city: Montevideo</a:t>
            </a: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Main language: Spanish</a:t>
            </a:r>
          </a:p>
          <a:p>
            <a:pPr algn="ctr"/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8063" y="5301734"/>
            <a:ext cx="72980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There are more sheep than humans in Uruguay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</a:rPr>
              <a:t>Uruguay have the world’s poorest politician. Their president donates 90% of his salary</a:t>
            </a:r>
            <a:endParaRPr lang="en-GB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91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8692" y="595442"/>
            <a:ext cx="42146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Venezuela</a:t>
            </a:r>
            <a:endParaRPr lang="en-US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30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80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826" y="5486400"/>
            <a:ext cx="37481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Capital city: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Caracas</a:t>
            </a:r>
            <a:endParaRPr lang="en-US" sz="2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Main language: Spanish</a:t>
            </a:r>
          </a:p>
          <a:p>
            <a:pPr algn="ctr"/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8063" y="5301734"/>
            <a:ext cx="72980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Baseball is the most popular sport in Venezuela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</a:rPr>
              <a:t>There are over 1400 bird species and 25,000 species of orchids</a:t>
            </a:r>
            <a:endParaRPr lang="en-GB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3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9764" y="797510"/>
            <a:ext cx="1891865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Argentina</a:t>
            </a:r>
          </a:p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Bolivia</a:t>
            </a:r>
          </a:p>
          <a:p>
            <a:pPr algn="ctr"/>
            <a:r>
              <a:rPr lang="en-US" sz="2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Brazil</a:t>
            </a:r>
          </a:p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Chile</a:t>
            </a:r>
          </a:p>
          <a:p>
            <a:pPr algn="ctr"/>
            <a:r>
              <a:rPr lang="en-US" sz="2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Colombia</a:t>
            </a:r>
          </a:p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Ecuador</a:t>
            </a:r>
          </a:p>
          <a:p>
            <a:pPr algn="ctr"/>
            <a:r>
              <a:rPr lang="en-US" sz="2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Guyana</a:t>
            </a:r>
          </a:p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Paraguay</a:t>
            </a:r>
          </a:p>
          <a:p>
            <a:pPr algn="ctr"/>
            <a:r>
              <a:rPr lang="en-US" sz="2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Peru</a:t>
            </a:r>
          </a:p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Suriname</a:t>
            </a:r>
          </a:p>
          <a:p>
            <a:pPr algn="ctr"/>
            <a:r>
              <a:rPr lang="en-US" sz="2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Uruguay</a:t>
            </a:r>
          </a:p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Venezuela</a:t>
            </a:r>
            <a:endParaRPr lang="en-US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2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1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4378" y="404439"/>
            <a:ext cx="41232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Argentina</a:t>
            </a:r>
            <a:endParaRPr lang="en-US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370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526" y="5486400"/>
            <a:ext cx="4068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Capital city: Buenos Aires</a:t>
            </a: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Main language: Spanish</a:t>
            </a:r>
          </a:p>
          <a:p>
            <a:pPr algn="ctr"/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8063" y="5301734"/>
            <a:ext cx="72980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Argentine beef is famous around the world and Argentinian barbecues are very popular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</a:rPr>
              <a:t>The Latin dance and music called the Tango began in Buenos Aires</a:t>
            </a:r>
            <a:endParaRPr lang="en-GB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5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9662" y="404439"/>
            <a:ext cx="27526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Bolivia</a:t>
            </a:r>
            <a:endParaRPr lang="en-US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4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301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934" y="5486400"/>
            <a:ext cx="42739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Capital city: Sucre/ La Paz</a:t>
            </a: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Main language: Spanish</a:t>
            </a:r>
          </a:p>
          <a:p>
            <a:pPr algn="ctr"/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8063" y="5301734"/>
            <a:ext cx="72980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Many natural resources can be found in Bolivia, including Lithium used in batteries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</a:rPr>
              <a:t>It is home to the highest capital city in the world, La Paz.</a:t>
            </a:r>
            <a:endParaRPr lang="en-GB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4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12421" y="558985"/>
            <a:ext cx="25202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Brazil</a:t>
            </a:r>
            <a:endParaRPr lang="en-US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2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445</Words>
  <Application>Microsoft Office PowerPoint</Application>
  <PresentationFormat>Custom</PresentationFormat>
  <Paragraphs>75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Gregory</dc:creator>
  <cp:lastModifiedBy>McKinney, Claire</cp:lastModifiedBy>
  <cp:revision>8</cp:revision>
  <dcterms:created xsi:type="dcterms:W3CDTF">2016-08-23T22:18:59Z</dcterms:created>
  <dcterms:modified xsi:type="dcterms:W3CDTF">2021-01-23T23:05:16Z</dcterms:modified>
</cp:coreProperties>
</file>