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3" d="100"/>
          <a:sy n="103" d="100"/>
        </p:scale>
        <p:origin x="-126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80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22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24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24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3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926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8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269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6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17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Body Management Activities 2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989607" y="2294191"/>
            <a:ext cx="452799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Towards </a:t>
            </a:r>
            <a:r>
              <a:rPr lang="en-GB" dirty="0" err="1" smtClean="0"/>
              <a:t>Japana</a:t>
            </a:r>
            <a:r>
              <a:rPr lang="en-GB" dirty="0" smtClean="0"/>
              <a:t>- </a:t>
            </a:r>
            <a:r>
              <a:rPr lang="en-GB" dirty="0" smtClean="0"/>
              <a:t>Teaching Points </a:t>
            </a:r>
          </a:p>
          <a:p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Keep </a:t>
            </a:r>
            <a:r>
              <a:rPr lang="en-GB" dirty="0" smtClean="0"/>
              <a:t>back </a:t>
            </a:r>
            <a:r>
              <a:rPr lang="en-GB" dirty="0" smtClean="0"/>
              <a:t>straight</a:t>
            </a:r>
            <a:r>
              <a:rPr lang="en-GB" dirty="0" smtClean="0"/>
              <a:t>, toes pointed, knees pressed into the floor.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Aim </a:t>
            </a:r>
            <a:r>
              <a:rPr lang="en-GB" dirty="0" smtClean="0"/>
              <a:t>your little toes towards the floor not your big toes. </a:t>
            </a:r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Keep </a:t>
            </a:r>
            <a:r>
              <a:rPr lang="en-GB" dirty="0" smtClean="0"/>
              <a:t>your knees facing up towards the ceiling. </a:t>
            </a:r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Push your tummy button towards the floor not your shoulders.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Try to keep legs approximately 90 degrees apart. 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3" descr="Screenshot 2021-01-07 at 13.04.2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54" y="2641599"/>
            <a:ext cx="1823645" cy="2055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578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Body Management Activities 2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0049" y="3993709"/>
            <a:ext cx="724755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Arch- Teaching Points </a:t>
            </a:r>
          </a:p>
          <a:p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Keep legs together and arms shoulder width apart.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Squeeze bottom muscles in.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Keep legs straight and toes pointed.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Keep head in a neutral position. </a:t>
            </a:r>
            <a:endParaRPr lang="en-GB" dirty="0"/>
          </a:p>
        </p:txBody>
      </p:sp>
      <p:pic>
        <p:nvPicPr>
          <p:cNvPr id="3" name="Picture 2" descr="Screenshot 2021-01-07 at 13.04.4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00" y="2176523"/>
            <a:ext cx="5232400" cy="194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57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Body Management Activities 2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3363" y="3444238"/>
            <a:ext cx="73023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Front </a:t>
            </a:r>
            <a:r>
              <a:rPr lang="en-GB" dirty="0" smtClean="0"/>
              <a:t>Support lower to floor- </a:t>
            </a:r>
            <a:r>
              <a:rPr lang="en-GB" dirty="0" smtClean="0"/>
              <a:t>Teaching Points </a:t>
            </a:r>
          </a:p>
          <a:p>
            <a:endParaRPr lang="en-GB" dirty="0" smtClean="0"/>
          </a:p>
          <a:p>
            <a:r>
              <a:rPr lang="en-GB" dirty="0" smtClean="0"/>
              <a:t>- Try to make a straight line from head to toes. </a:t>
            </a:r>
          </a:p>
          <a:p>
            <a:r>
              <a:rPr lang="en-GB" dirty="0" smtClean="0"/>
              <a:t>- Ensure arms are supporting the body vertically under shoulders. 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Keep </a:t>
            </a:r>
            <a:r>
              <a:rPr lang="en-GB" dirty="0" smtClean="0"/>
              <a:t>fingers facing forwards.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Keep </a:t>
            </a:r>
            <a:r>
              <a:rPr lang="en-GB" dirty="0" smtClean="0"/>
              <a:t>your head in a neutral position. </a:t>
            </a:r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Maintain straight body line as you lower to the floor (all body parts touch the floor at the same time). </a:t>
            </a:r>
            <a:endParaRPr lang="en-GB" dirty="0"/>
          </a:p>
        </p:txBody>
      </p:sp>
      <p:pic>
        <p:nvPicPr>
          <p:cNvPr id="2" name="Picture 1" descr="Screenshot 2021-01-07 at 13.04.5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608" y="2178768"/>
            <a:ext cx="56134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3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248</Words>
  <Application>Microsoft Macintosh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Year 5 and 6 – Gymnastics Body Management Activities 2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 and 4 – Gymnastics Body Management Activities 1</dc:title>
  <dc:creator>Becky</dc:creator>
  <cp:lastModifiedBy>Becky</cp:lastModifiedBy>
  <cp:revision>6</cp:revision>
  <dcterms:created xsi:type="dcterms:W3CDTF">2021-01-07T11:46:02Z</dcterms:created>
  <dcterms:modified xsi:type="dcterms:W3CDTF">2021-01-07T13:17:49Z</dcterms:modified>
</cp:coreProperties>
</file>