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7" r:id="rId1"/>
  </p:sldMasterIdLst>
  <p:notesMasterIdLst>
    <p:notesMasterId r:id="rId17"/>
  </p:notesMasterIdLst>
  <p:sldIdLst>
    <p:sldId id="306" r:id="rId2"/>
    <p:sldId id="293" r:id="rId3"/>
    <p:sldId id="304" r:id="rId4"/>
    <p:sldId id="307" r:id="rId5"/>
    <p:sldId id="309" r:id="rId6"/>
    <p:sldId id="308" r:id="rId7"/>
    <p:sldId id="312" r:id="rId8"/>
    <p:sldId id="311" r:id="rId9"/>
    <p:sldId id="316" r:id="rId10"/>
    <p:sldId id="315" r:id="rId11"/>
    <p:sldId id="320" r:id="rId12"/>
    <p:sldId id="318" r:id="rId13"/>
    <p:sldId id="319" r:id="rId14"/>
    <p:sldId id="303" r:id="rId15"/>
    <p:sldId id="305" r:id="rId16"/>
  </p:sldIdLst>
  <p:sldSz cx="9144000" cy="5143500" type="screen16x9"/>
  <p:notesSz cx="6858000" cy="9144000"/>
  <p:embeddedFontLst>
    <p:embeddedFont>
      <p:font typeface="Caveat" panose="020B0604020202020204" charset="0"/>
      <p:regular r:id="rId18"/>
      <p:bold r:id="rId19"/>
    </p:embeddedFont>
    <p:embeddedFont>
      <p:font typeface="Berlin Sans FB Demi" panose="020E0802020502020306" pitchFamily="34" charset="0"/>
      <p:bold r:id="rId20"/>
    </p:embeddedFont>
    <p:embeddedFont>
      <p:font typeface="Amatic SC" panose="020B0604020202020204" charset="-79"/>
      <p:regular r:id="rId21"/>
      <p:bold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Untitled Section" id="{77F47D19-DB9D-49E9-9952-D6366D5328F9}">
          <p14:sldIdLst>
            <p14:sldId id="306"/>
            <p14:sldId id="293"/>
            <p14:sldId id="304"/>
            <p14:sldId id="307"/>
            <p14:sldId id="309"/>
            <p14:sldId id="308"/>
            <p14:sldId id="312"/>
            <p14:sldId id="311"/>
            <p14:sldId id="316"/>
            <p14:sldId id="315"/>
            <p14:sldId id="320"/>
            <p14:sldId id="318"/>
            <p14:sldId id="319"/>
            <p14:sldId id="303"/>
            <p14:sldId id="305"/>
          </p14:sldIdLst>
        </p14:section>
      </p14:sectionLst>
    </p:ex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1C138975-34CB-4CD6-A6D2-271EEBE5E8A9}">
  <a:tblStyle styleId="{1C138975-34CB-4CD6-A6D2-271EEBE5E8A9}"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57" d="100"/>
          <a:sy n="157" d="100"/>
        </p:scale>
        <p:origin x="-294" y="-1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11868228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1411775" y="129768"/>
            <a:ext cx="7273800" cy="857400"/>
          </a:xfrm>
          <a:prstGeom prst="rect">
            <a:avLst/>
          </a:prstGeom>
        </p:spPr>
        <p:txBody>
          <a:bodyPr spcFirstLastPara="1" wrap="square" lIns="0" tIns="0" rIns="0" bIns="0" anchor="b" anchorCtr="0"/>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21" name="Google Shape;21;p5"/>
          <p:cNvSpPr txBox="1">
            <a:spLocks noGrp="1"/>
          </p:cNvSpPr>
          <p:nvPr>
            <p:ph type="body" idx="1"/>
          </p:nvPr>
        </p:nvSpPr>
        <p:spPr>
          <a:xfrm>
            <a:off x="1411775" y="1287956"/>
            <a:ext cx="7273800" cy="3271200"/>
          </a:xfrm>
          <a:prstGeom prst="rect">
            <a:avLst/>
          </a:prstGeom>
        </p:spPr>
        <p:txBody>
          <a:bodyPr spcFirstLastPara="1" wrap="square" lIns="0" tIns="0" rIns="0" bIns="0" anchor="t" anchorCtr="0"/>
          <a:lstStyle>
            <a:lvl1pPr marL="457200" lvl="0" indent="-368300">
              <a:spcBef>
                <a:spcPts val="0"/>
              </a:spcBef>
              <a:spcAft>
                <a:spcPts val="0"/>
              </a:spcAft>
              <a:buSzPts val="2200"/>
              <a:buChar char="•"/>
              <a:defRPr/>
            </a:lvl1pPr>
            <a:lvl2pPr marL="914400" lvl="1" indent="-368300">
              <a:spcBef>
                <a:spcPts val="0"/>
              </a:spcBef>
              <a:spcAft>
                <a:spcPts val="0"/>
              </a:spcAft>
              <a:buSzPts val="2200"/>
              <a:buChar char="•"/>
              <a:defRPr/>
            </a:lvl2pPr>
            <a:lvl3pPr marL="1371600" lvl="2" indent="-368300">
              <a:spcBef>
                <a:spcPts val="0"/>
              </a:spcBef>
              <a:spcAft>
                <a:spcPts val="0"/>
              </a:spcAft>
              <a:buSzPts val="2200"/>
              <a:buChar char="•"/>
              <a:defRPr/>
            </a:lvl3pPr>
            <a:lvl4pPr marL="1828800" lvl="3" indent="-368300">
              <a:spcBef>
                <a:spcPts val="0"/>
              </a:spcBef>
              <a:spcAft>
                <a:spcPts val="0"/>
              </a:spcAft>
              <a:buSzPts val="2200"/>
              <a:buChar char="•"/>
              <a:defRPr/>
            </a:lvl4pPr>
            <a:lvl5pPr marL="2286000" lvl="4" indent="-368300">
              <a:spcBef>
                <a:spcPts val="0"/>
              </a:spcBef>
              <a:spcAft>
                <a:spcPts val="0"/>
              </a:spcAft>
              <a:buSzPts val="2200"/>
              <a:buChar char="•"/>
              <a:defRPr/>
            </a:lvl5pPr>
            <a:lvl6pPr marL="2743200" lvl="5" indent="-368300">
              <a:spcBef>
                <a:spcPts val="0"/>
              </a:spcBef>
              <a:spcAft>
                <a:spcPts val="0"/>
              </a:spcAft>
              <a:buSzPts val="2200"/>
              <a:buChar char="•"/>
              <a:defRPr/>
            </a:lvl6pPr>
            <a:lvl7pPr marL="3200400" lvl="6" indent="-368300">
              <a:spcBef>
                <a:spcPts val="0"/>
              </a:spcBef>
              <a:spcAft>
                <a:spcPts val="0"/>
              </a:spcAft>
              <a:buSzPts val="2200"/>
              <a:buChar char="•"/>
              <a:defRPr/>
            </a:lvl7pPr>
            <a:lvl8pPr marL="3657600" lvl="7" indent="-368300">
              <a:spcBef>
                <a:spcPts val="0"/>
              </a:spcBef>
              <a:spcAft>
                <a:spcPts val="0"/>
              </a:spcAft>
              <a:buSzPts val="2200"/>
              <a:buChar char="•"/>
              <a:defRPr/>
            </a:lvl8pPr>
            <a:lvl9pPr marL="4114800" lvl="8" indent="-368300">
              <a:spcBef>
                <a:spcPts val="0"/>
              </a:spcBef>
              <a:spcAft>
                <a:spcPts val="0"/>
              </a:spcAft>
              <a:buSzPts val="2200"/>
              <a:buChar char="•"/>
              <a:defRPr/>
            </a:lvl9pPr>
          </a:lstStyle>
          <a:p>
            <a:endParaRPr/>
          </a:p>
        </p:txBody>
      </p:sp>
      <p:sp>
        <p:nvSpPr>
          <p:cNvPr id="22" name="Google Shape;22;p5"/>
          <p:cNvSpPr txBox="1">
            <a:spLocks noGrp="1"/>
          </p:cNvSpPr>
          <p:nvPr>
            <p:ph type="sldNum" idx="12"/>
          </p:nvPr>
        </p:nvSpPr>
        <p:spPr>
          <a:xfrm>
            <a:off x="8404384" y="254051"/>
            <a:ext cx="548700" cy="3936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blipFill>
          <a:blip r:embed="rId3">
            <a:alphaModFix/>
          </a:blip>
          <a:stretch>
            <a:fillRect/>
          </a:stretch>
        </a:blip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411775" y="129768"/>
            <a:ext cx="7273800" cy="857400"/>
          </a:xfrm>
          <a:prstGeom prst="rect">
            <a:avLst/>
          </a:prstGeom>
          <a:noFill/>
          <a:ln>
            <a:noFill/>
          </a:ln>
        </p:spPr>
        <p:txBody>
          <a:bodyPr spcFirstLastPara="1" wrap="square" lIns="0" tIns="0" rIns="0" bIns="0" anchor="b" anchorCtr="0"/>
          <a:lstStyle>
            <a:lvl1pPr lvl="0">
              <a:spcBef>
                <a:spcPts val="0"/>
              </a:spcBef>
              <a:spcAft>
                <a:spcPts val="0"/>
              </a:spcAft>
              <a:buClr>
                <a:srgbClr val="1C4587"/>
              </a:buClr>
              <a:buSzPts val="3200"/>
              <a:buFont typeface="Amatic SC"/>
              <a:buNone/>
              <a:defRPr sz="3200" b="1">
                <a:solidFill>
                  <a:srgbClr val="1C4587"/>
                </a:solidFill>
                <a:latin typeface="Amatic SC"/>
                <a:ea typeface="Amatic SC"/>
                <a:cs typeface="Amatic SC"/>
                <a:sym typeface="Amatic SC"/>
              </a:defRPr>
            </a:lvl1pPr>
            <a:lvl2pPr lvl="1">
              <a:spcBef>
                <a:spcPts val="0"/>
              </a:spcBef>
              <a:spcAft>
                <a:spcPts val="0"/>
              </a:spcAft>
              <a:buClr>
                <a:srgbClr val="1C4587"/>
              </a:buClr>
              <a:buSzPts val="3200"/>
              <a:buFont typeface="Amatic SC"/>
              <a:buNone/>
              <a:defRPr sz="3200" b="1">
                <a:solidFill>
                  <a:srgbClr val="1C4587"/>
                </a:solidFill>
                <a:latin typeface="Amatic SC"/>
                <a:ea typeface="Amatic SC"/>
                <a:cs typeface="Amatic SC"/>
                <a:sym typeface="Amatic SC"/>
              </a:defRPr>
            </a:lvl2pPr>
            <a:lvl3pPr lvl="2">
              <a:spcBef>
                <a:spcPts val="0"/>
              </a:spcBef>
              <a:spcAft>
                <a:spcPts val="0"/>
              </a:spcAft>
              <a:buClr>
                <a:srgbClr val="1C4587"/>
              </a:buClr>
              <a:buSzPts val="3200"/>
              <a:buFont typeface="Amatic SC"/>
              <a:buNone/>
              <a:defRPr sz="3200" b="1">
                <a:solidFill>
                  <a:srgbClr val="1C4587"/>
                </a:solidFill>
                <a:latin typeface="Amatic SC"/>
                <a:ea typeface="Amatic SC"/>
                <a:cs typeface="Amatic SC"/>
                <a:sym typeface="Amatic SC"/>
              </a:defRPr>
            </a:lvl3pPr>
            <a:lvl4pPr lvl="3">
              <a:spcBef>
                <a:spcPts val="0"/>
              </a:spcBef>
              <a:spcAft>
                <a:spcPts val="0"/>
              </a:spcAft>
              <a:buClr>
                <a:srgbClr val="1C4587"/>
              </a:buClr>
              <a:buSzPts val="3200"/>
              <a:buFont typeface="Amatic SC"/>
              <a:buNone/>
              <a:defRPr sz="3200" b="1">
                <a:solidFill>
                  <a:srgbClr val="1C4587"/>
                </a:solidFill>
                <a:latin typeface="Amatic SC"/>
                <a:ea typeface="Amatic SC"/>
                <a:cs typeface="Amatic SC"/>
                <a:sym typeface="Amatic SC"/>
              </a:defRPr>
            </a:lvl4pPr>
            <a:lvl5pPr lvl="4">
              <a:spcBef>
                <a:spcPts val="0"/>
              </a:spcBef>
              <a:spcAft>
                <a:spcPts val="0"/>
              </a:spcAft>
              <a:buClr>
                <a:srgbClr val="1C4587"/>
              </a:buClr>
              <a:buSzPts val="3200"/>
              <a:buFont typeface="Amatic SC"/>
              <a:buNone/>
              <a:defRPr sz="3200" b="1">
                <a:solidFill>
                  <a:srgbClr val="1C4587"/>
                </a:solidFill>
                <a:latin typeface="Amatic SC"/>
                <a:ea typeface="Amatic SC"/>
                <a:cs typeface="Amatic SC"/>
                <a:sym typeface="Amatic SC"/>
              </a:defRPr>
            </a:lvl5pPr>
            <a:lvl6pPr lvl="5">
              <a:spcBef>
                <a:spcPts val="0"/>
              </a:spcBef>
              <a:spcAft>
                <a:spcPts val="0"/>
              </a:spcAft>
              <a:buClr>
                <a:srgbClr val="1C4587"/>
              </a:buClr>
              <a:buSzPts val="3200"/>
              <a:buFont typeface="Amatic SC"/>
              <a:buNone/>
              <a:defRPr sz="3200" b="1">
                <a:solidFill>
                  <a:srgbClr val="1C4587"/>
                </a:solidFill>
                <a:latin typeface="Amatic SC"/>
                <a:ea typeface="Amatic SC"/>
                <a:cs typeface="Amatic SC"/>
                <a:sym typeface="Amatic SC"/>
              </a:defRPr>
            </a:lvl6pPr>
            <a:lvl7pPr lvl="6">
              <a:spcBef>
                <a:spcPts val="0"/>
              </a:spcBef>
              <a:spcAft>
                <a:spcPts val="0"/>
              </a:spcAft>
              <a:buClr>
                <a:srgbClr val="1C4587"/>
              </a:buClr>
              <a:buSzPts val="3200"/>
              <a:buFont typeface="Amatic SC"/>
              <a:buNone/>
              <a:defRPr sz="3200" b="1">
                <a:solidFill>
                  <a:srgbClr val="1C4587"/>
                </a:solidFill>
                <a:latin typeface="Amatic SC"/>
                <a:ea typeface="Amatic SC"/>
                <a:cs typeface="Amatic SC"/>
                <a:sym typeface="Amatic SC"/>
              </a:defRPr>
            </a:lvl7pPr>
            <a:lvl8pPr lvl="7">
              <a:spcBef>
                <a:spcPts val="0"/>
              </a:spcBef>
              <a:spcAft>
                <a:spcPts val="0"/>
              </a:spcAft>
              <a:buClr>
                <a:srgbClr val="1C4587"/>
              </a:buClr>
              <a:buSzPts val="3200"/>
              <a:buFont typeface="Amatic SC"/>
              <a:buNone/>
              <a:defRPr sz="3200" b="1">
                <a:solidFill>
                  <a:srgbClr val="1C4587"/>
                </a:solidFill>
                <a:latin typeface="Amatic SC"/>
                <a:ea typeface="Amatic SC"/>
                <a:cs typeface="Amatic SC"/>
                <a:sym typeface="Amatic SC"/>
              </a:defRPr>
            </a:lvl8pPr>
            <a:lvl9pPr lvl="8">
              <a:spcBef>
                <a:spcPts val="0"/>
              </a:spcBef>
              <a:spcAft>
                <a:spcPts val="0"/>
              </a:spcAft>
              <a:buClr>
                <a:srgbClr val="1C4587"/>
              </a:buClr>
              <a:buSzPts val="3200"/>
              <a:buFont typeface="Amatic SC"/>
              <a:buNone/>
              <a:defRPr sz="3200" b="1">
                <a:solidFill>
                  <a:srgbClr val="1C4587"/>
                </a:solidFill>
                <a:latin typeface="Amatic SC"/>
                <a:ea typeface="Amatic SC"/>
                <a:cs typeface="Amatic SC"/>
                <a:sym typeface="Amatic SC"/>
              </a:defRPr>
            </a:lvl9pPr>
          </a:lstStyle>
          <a:p>
            <a:endParaRPr/>
          </a:p>
        </p:txBody>
      </p:sp>
      <p:sp>
        <p:nvSpPr>
          <p:cNvPr id="7" name="Google Shape;7;p1"/>
          <p:cNvSpPr txBox="1">
            <a:spLocks noGrp="1"/>
          </p:cNvSpPr>
          <p:nvPr>
            <p:ph type="body" idx="1"/>
          </p:nvPr>
        </p:nvSpPr>
        <p:spPr>
          <a:xfrm>
            <a:off x="1411775" y="1287956"/>
            <a:ext cx="7273800" cy="3271200"/>
          </a:xfrm>
          <a:prstGeom prst="rect">
            <a:avLst/>
          </a:prstGeom>
          <a:noFill/>
          <a:ln>
            <a:noFill/>
          </a:ln>
        </p:spPr>
        <p:txBody>
          <a:bodyPr spcFirstLastPara="1" wrap="square" lIns="0" tIns="0" rIns="0" bIns="0" anchor="t" anchorCtr="0"/>
          <a:lstStyle>
            <a:lvl1pPr marL="457200" lvl="0" indent="-368300">
              <a:lnSpc>
                <a:spcPct val="100000"/>
              </a:lnSpc>
              <a:spcBef>
                <a:spcPts val="0"/>
              </a:spcBef>
              <a:spcAft>
                <a:spcPts val="0"/>
              </a:spcAft>
              <a:buClr>
                <a:srgbClr val="1C4587"/>
              </a:buClr>
              <a:buSzPts val="2200"/>
              <a:buFont typeface="Caveat"/>
              <a:buChar char="•"/>
              <a:defRPr sz="2200">
                <a:solidFill>
                  <a:srgbClr val="1C4587"/>
                </a:solidFill>
                <a:latin typeface="Caveat"/>
                <a:ea typeface="Caveat"/>
                <a:cs typeface="Caveat"/>
                <a:sym typeface="Caveat"/>
              </a:defRPr>
            </a:lvl1pPr>
            <a:lvl2pPr marL="914400" lvl="1" indent="-368300">
              <a:lnSpc>
                <a:spcPct val="100000"/>
              </a:lnSpc>
              <a:spcBef>
                <a:spcPts val="0"/>
              </a:spcBef>
              <a:spcAft>
                <a:spcPts val="0"/>
              </a:spcAft>
              <a:buClr>
                <a:srgbClr val="1C4587"/>
              </a:buClr>
              <a:buSzPts val="2200"/>
              <a:buFont typeface="Caveat"/>
              <a:buChar char="•"/>
              <a:defRPr sz="2200">
                <a:solidFill>
                  <a:srgbClr val="1C4587"/>
                </a:solidFill>
                <a:latin typeface="Caveat"/>
                <a:ea typeface="Caveat"/>
                <a:cs typeface="Caveat"/>
                <a:sym typeface="Caveat"/>
              </a:defRPr>
            </a:lvl2pPr>
            <a:lvl3pPr marL="1371600" lvl="2" indent="-368300">
              <a:lnSpc>
                <a:spcPct val="100000"/>
              </a:lnSpc>
              <a:spcBef>
                <a:spcPts val="0"/>
              </a:spcBef>
              <a:spcAft>
                <a:spcPts val="0"/>
              </a:spcAft>
              <a:buClr>
                <a:srgbClr val="1C4587"/>
              </a:buClr>
              <a:buSzPts val="2200"/>
              <a:buFont typeface="Caveat"/>
              <a:buChar char="•"/>
              <a:defRPr sz="2200">
                <a:solidFill>
                  <a:srgbClr val="1C4587"/>
                </a:solidFill>
                <a:latin typeface="Caveat"/>
                <a:ea typeface="Caveat"/>
                <a:cs typeface="Caveat"/>
                <a:sym typeface="Caveat"/>
              </a:defRPr>
            </a:lvl3pPr>
            <a:lvl4pPr marL="1828800" lvl="3" indent="-368300">
              <a:lnSpc>
                <a:spcPct val="100000"/>
              </a:lnSpc>
              <a:spcBef>
                <a:spcPts val="0"/>
              </a:spcBef>
              <a:spcAft>
                <a:spcPts val="0"/>
              </a:spcAft>
              <a:buClr>
                <a:srgbClr val="1C4587"/>
              </a:buClr>
              <a:buSzPts val="2200"/>
              <a:buFont typeface="Caveat"/>
              <a:buChar char="•"/>
              <a:defRPr sz="2200">
                <a:solidFill>
                  <a:srgbClr val="1C4587"/>
                </a:solidFill>
                <a:latin typeface="Caveat"/>
                <a:ea typeface="Caveat"/>
                <a:cs typeface="Caveat"/>
                <a:sym typeface="Caveat"/>
              </a:defRPr>
            </a:lvl4pPr>
            <a:lvl5pPr marL="2286000" lvl="4" indent="-368300">
              <a:lnSpc>
                <a:spcPct val="100000"/>
              </a:lnSpc>
              <a:spcBef>
                <a:spcPts val="0"/>
              </a:spcBef>
              <a:spcAft>
                <a:spcPts val="0"/>
              </a:spcAft>
              <a:buClr>
                <a:srgbClr val="1C4587"/>
              </a:buClr>
              <a:buSzPts val="2200"/>
              <a:buFont typeface="Caveat"/>
              <a:buChar char="•"/>
              <a:defRPr sz="2200">
                <a:solidFill>
                  <a:srgbClr val="1C4587"/>
                </a:solidFill>
                <a:latin typeface="Caveat"/>
                <a:ea typeface="Caveat"/>
                <a:cs typeface="Caveat"/>
                <a:sym typeface="Caveat"/>
              </a:defRPr>
            </a:lvl5pPr>
            <a:lvl6pPr marL="2743200" lvl="5" indent="-368300">
              <a:lnSpc>
                <a:spcPct val="100000"/>
              </a:lnSpc>
              <a:spcBef>
                <a:spcPts val="0"/>
              </a:spcBef>
              <a:spcAft>
                <a:spcPts val="0"/>
              </a:spcAft>
              <a:buClr>
                <a:srgbClr val="1C4587"/>
              </a:buClr>
              <a:buSzPts val="2200"/>
              <a:buFont typeface="Caveat"/>
              <a:buChar char="•"/>
              <a:defRPr sz="2200">
                <a:solidFill>
                  <a:srgbClr val="1C4587"/>
                </a:solidFill>
                <a:latin typeface="Caveat"/>
                <a:ea typeface="Caveat"/>
                <a:cs typeface="Caveat"/>
                <a:sym typeface="Caveat"/>
              </a:defRPr>
            </a:lvl6pPr>
            <a:lvl7pPr marL="3200400" lvl="6" indent="-368300">
              <a:lnSpc>
                <a:spcPct val="100000"/>
              </a:lnSpc>
              <a:spcBef>
                <a:spcPts val="0"/>
              </a:spcBef>
              <a:spcAft>
                <a:spcPts val="0"/>
              </a:spcAft>
              <a:buClr>
                <a:srgbClr val="1C4587"/>
              </a:buClr>
              <a:buSzPts val="2200"/>
              <a:buFont typeface="Caveat"/>
              <a:buChar char="•"/>
              <a:defRPr sz="2200">
                <a:solidFill>
                  <a:srgbClr val="1C4587"/>
                </a:solidFill>
                <a:latin typeface="Caveat"/>
                <a:ea typeface="Caveat"/>
                <a:cs typeface="Caveat"/>
                <a:sym typeface="Caveat"/>
              </a:defRPr>
            </a:lvl7pPr>
            <a:lvl8pPr marL="3657600" lvl="7" indent="-368300">
              <a:lnSpc>
                <a:spcPct val="100000"/>
              </a:lnSpc>
              <a:spcBef>
                <a:spcPts val="0"/>
              </a:spcBef>
              <a:spcAft>
                <a:spcPts val="0"/>
              </a:spcAft>
              <a:buClr>
                <a:srgbClr val="1C4587"/>
              </a:buClr>
              <a:buSzPts val="2200"/>
              <a:buFont typeface="Caveat"/>
              <a:buChar char="•"/>
              <a:defRPr sz="2200">
                <a:solidFill>
                  <a:srgbClr val="1C4587"/>
                </a:solidFill>
                <a:latin typeface="Caveat"/>
                <a:ea typeface="Caveat"/>
                <a:cs typeface="Caveat"/>
                <a:sym typeface="Caveat"/>
              </a:defRPr>
            </a:lvl8pPr>
            <a:lvl9pPr marL="4114800" lvl="8" indent="-368300">
              <a:lnSpc>
                <a:spcPct val="100000"/>
              </a:lnSpc>
              <a:spcBef>
                <a:spcPts val="0"/>
              </a:spcBef>
              <a:spcAft>
                <a:spcPts val="0"/>
              </a:spcAft>
              <a:buClr>
                <a:srgbClr val="1C4587"/>
              </a:buClr>
              <a:buSzPts val="2200"/>
              <a:buFont typeface="Caveat"/>
              <a:buChar char="•"/>
              <a:defRPr sz="2200">
                <a:solidFill>
                  <a:srgbClr val="1C4587"/>
                </a:solidFill>
                <a:latin typeface="Caveat"/>
                <a:ea typeface="Caveat"/>
                <a:cs typeface="Caveat"/>
                <a:sym typeface="Caveat"/>
              </a:defRPr>
            </a:lvl9pPr>
          </a:lstStyle>
          <a:p>
            <a:endParaRPr/>
          </a:p>
        </p:txBody>
      </p:sp>
      <p:sp>
        <p:nvSpPr>
          <p:cNvPr id="8" name="Google Shape;8;p1"/>
          <p:cNvSpPr txBox="1">
            <a:spLocks noGrp="1"/>
          </p:cNvSpPr>
          <p:nvPr>
            <p:ph type="sldNum" idx="12"/>
          </p:nvPr>
        </p:nvSpPr>
        <p:spPr>
          <a:xfrm>
            <a:off x="8404384" y="254051"/>
            <a:ext cx="548700" cy="393600"/>
          </a:xfrm>
          <a:prstGeom prst="rect">
            <a:avLst/>
          </a:prstGeom>
          <a:noFill/>
          <a:ln>
            <a:noFill/>
          </a:ln>
        </p:spPr>
        <p:txBody>
          <a:bodyPr spcFirstLastPara="1" wrap="square" lIns="0" tIns="0" rIns="0" bIns="0" anchor="ctr" anchorCtr="0">
            <a:noAutofit/>
          </a:bodyPr>
          <a:lstStyle>
            <a:lvl1pPr lvl="0" algn="r">
              <a:buNone/>
              <a:defRPr>
                <a:solidFill>
                  <a:srgbClr val="6CC2DC"/>
                </a:solidFill>
                <a:latin typeface="Caveat"/>
                <a:ea typeface="Caveat"/>
                <a:cs typeface="Caveat"/>
                <a:sym typeface="Caveat"/>
              </a:defRPr>
            </a:lvl1pPr>
            <a:lvl2pPr lvl="1" algn="r">
              <a:buNone/>
              <a:defRPr>
                <a:solidFill>
                  <a:srgbClr val="6CC2DC"/>
                </a:solidFill>
                <a:latin typeface="Caveat"/>
                <a:ea typeface="Caveat"/>
                <a:cs typeface="Caveat"/>
                <a:sym typeface="Caveat"/>
              </a:defRPr>
            </a:lvl2pPr>
            <a:lvl3pPr lvl="2" algn="r">
              <a:buNone/>
              <a:defRPr>
                <a:solidFill>
                  <a:srgbClr val="6CC2DC"/>
                </a:solidFill>
                <a:latin typeface="Caveat"/>
                <a:ea typeface="Caveat"/>
                <a:cs typeface="Caveat"/>
                <a:sym typeface="Caveat"/>
              </a:defRPr>
            </a:lvl3pPr>
            <a:lvl4pPr lvl="3" algn="r">
              <a:buNone/>
              <a:defRPr>
                <a:solidFill>
                  <a:srgbClr val="6CC2DC"/>
                </a:solidFill>
                <a:latin typeface="Caveat"/>
                <a:ea typeface="Caveat"/>
                <a:cs typeface="Caveat"/>
                <a:sym typeface="Caveat"/>
              </a:defRPr>
            </a:lvl4pPr>
            <a:lvl5pPr lvl="4" algn="r">
              <a:buNone/>
              <a:defRPr>
                <a:solidFill>
                  <a:srgbClr val="6CC2DC"/>
                </a:solidFill>
                <a:latin typeface="Caveat"/>
                <a:ea typeface="Caveat"/>
                <a:cs typeface="Caveat"/>
                <a:sym typeface="Caveat"/>
              </a:defRPr>
            </a:lvl5pPr>
            <a:lvl6pPr lvl="5" algn="r">
              <a:buNone/>
              <a:defRPr>
                <a:solidFill>
                  <a:srgbClr val="6CC2DC"/>
                </a:solidFill>
                <a:latin typeface="Caveat"/>
                <a:ea typeface="Caveat"/>
                <a:cs typeface="Caveat"/>
                <a:sym typeface="Caveat"/>
              </a:defRPr>
            </a:lvl6pPr>
            <a:lvl7pPr lvl="6" algn="r">
              <a:buNone/>
              <a:defRPr>
                <a:solidFill>
                  <a:srgbClr val="6CC2DC"/>
                </a:solidFill>
                <a:latin typeface="Caveat"/>
                <a:ea typeface="Caveat"/>
                <a:cs typeface="Caveat"/>
                <a:sym typeface="Caveat"/>
              </a:defRPr>
            </a:lvl7pPr>
            <a:lvl8pPr lvl="7" algn="r">
              <a:buNone/>
              <a:defRPr>
                <a:solidFill>
                  <a:srgbClr val="6CC2DC"/>
                </a:solidFill>
                <a:latin typeface="Caveat"/>
                <a:ea typeface="Caveat"/>
                <a:cs typeface="Caveat"/>
                <a:sym typeface="Caveat"/>
              </a:defRPr>
            </a:lvl8pPr>
            <a:lvl9pPr lvl="8" algn="r">
              <a:buNone/>
              <a:defRPr>
                <a:solidFill>
                  <a:srgbClr val="6CC2DC"/>
                </a:solidFill>
                <a:latin typeface="Caveat"/>
                <a:ea typeface="Caveat"/>
                <a:cs typeface="Caveat"/>
                <a:sym typeface="Caveat"/>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1"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5PwcY_axJwA"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T5bAeqX9PCI"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Welcome </a:t>
            </a:r>
            <a:r>
              <a:rPr lang="en-GB" dirty="0" smtClean="0">
                <a:solidFill>
                  <a:srgbClr val="FF0000"/>
                </a:solidFill>
              </a:rPr>
              <a:t>to</a:t>
            </a:r>
            <a:r>
              <a:rPr lang="en-GB" dirty="0" smtClean="0"/>
              <a:t> miss </a:t>
            </a:r>
            <a:r>
              <a:rPr lang="en-GB" dirty="0" err="1" smtClean="0">
                <a:solidFill>
                  <a:srgbClr val="FF0000"/>
                </a:solidFill>
              </a:rPr>
              <a:t>mckinney’s</a:t>
            </a:r>
            <a:r>
              <a:rPr lang="en-GB" dirty="0" smtClean="0"/>
              <a:t> zoom </a:t>
            </a:r>
            <a:r>
              <a:rPr lang="en-GB" dirty="0" smtClean="0">
                <a:solidFill>
                  <a:srgbClr val="FF0000"/>
                </a:solidFill>
              </a:rPr>
              <a:t>classroom</a:t>
            </a:r>
            <a:endParaRPr lang="en-GB" dirty="0">
              <a:solidFill>
                <a:srgbClr val="FF0000"/>
              </a:solidFill>
            </a:endParaRPr>
          </a:p>
        </p:txBody>
      </p:sp>
      <p:sp>
        <p:nvSpPr>
          <p:cNvPr id="3" name="Text Placeholder 2"/>
          <p:cNvSpPr>
            <a:spLocks noGrp="1"/>
          </p:cNvSpPr>
          <p:nvPr>
            <p:ph type="body" idx="1"/>
          </p:nvPr>
        </p:nvSpPr>
        <p:spPr/>
        <p:txBody>
          <a:bodyPr/>
          <a:lstStyle/>
          <a:p>
            <a:pPr marL="88900" indent="0" algn="ctr">
              <a:buNone/>
            </a:pPr>
            <a:r>
              <a:rPr lang="en-GB" sz="2800" dirty="0" smtClean="0"/>
              <a:t>We will </a:t>
            </a:r>
            <a:r>
              <a:rPr lang="en-GB" sz="2800" dirty="0"/>
              <a:t>w</a:t>
            </a:r>
            <a:r>
              <a:rPr lang="en-GB" sz="2800" dirty="0" smtClean="0"/>
              <a:t>ait for the majority to arrive before taking the register.</a:t>
            </a:r>
          </a:p>
          <a:p>
            <a:pPr marL="88900" indent="0" algn="ctr">
              <a:buNone/>
            </a:pPr>
            <a:endParaRPr lang="en-GB" sz="2800" dirty="0"/>
          </a:p>
          <a:p>
            <a:pPr marL="88900" indent="0" algn="ctr">
              <a:buNone/>
            </a:pPr>
            <a:r>
              <a:rPr lang="en-GB" sz="2800" dirty="0" smtClean="0"/>
              <a:t>Please ensure your mic is turned off, unless you are replying to a question.</a:t>
            </a:r>
          </a:p>
          <a:p>
            <a:pPr marL="88900" indent="0" algn="ctr">
              <a:buNone/>
            </a:pPr>
            <a:endParaRPr lang="en-GB" sz="2800" dirty="0" smtClean="0"/>
          </a:p>
          <a:p>
            <a:pPr marL="88900" indent="0" algn="ctr">
              <a:buNone/>
            </a:pPr>
            <a:r>
              <a:rPr lang="en-GB" sz="2800" b="1" dirty="0" smtClean="0">
                <a:solidFill>
                  <a:srgbClr val="FF0000"/>
                </a:solidFill>
              </a:rPr>
              <a:t>Thank you </a:t>
            </a:r>
            <a:r>
              <a:rPr lang="en-GB" sz="2800" b="1" dirty="0" smtClean="0">
                <a:solidFill>
                  <a:srgbClr val="FF0000"/>
                </a:solidFill>
                <a:sym typeface="Wingdings" panose="05000000000000000000" pitchFamily="2" charset="2"/>
              </a:rPr>
              <a:t></a:t>
            </a:r>
          </a:p>
          <a:p>
            <a:pPr marL="88900" indent="0" algn="ctr">
              <a:buNone/>
            </a:pPr>
            <a:endParaRPr lang="en-GB" dirty="0">
              <a:sym typeface="Wingdings" panose="05000000000000000000" pitchFamily="2" charset="2"/>
            </a:endParaRPr>
          </a:p>
          <a:p>
            <a:pPr marL="88900" indent="0" algn="ctr">
              <a:buNone/>
            </a:pPr>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3000375"/>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56541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1775" y="483518"/>
            <a:ext cx="7273800" cy="503650"/>
          </a:xfrm>
        </p:spPr>
        <p:txBody>
          <a:bodyPr/>
          <a:lstStyle/>
          <a:p>
            <a:pPr algn="ctr"/>
            <a:r>
              <a:rPr lang="en-GB" dirty="0" smtClean="0"/>
              <a:t/>
            </a:r>
            <a:br>
              <a:rPr lang="en-GB" dirty="0" smtClean="0"/>
            </a:br>
            <a:r>
              <a:rPr lang="en-GB" dirty="0"/>
              <a:t/>
            </a:r>
            <a:br>
              <a:rPr lang="en-GB" dirty="0"/>
            </a:br>
            <a:r>
              <a:rPr lang="en-GB" dirty="0" smtClean="0"/>
              <a:t/>
            </a:r>
            <a:br>
              <a:rPr lang="en-GB" dirty="0" smtClean="0"/>
            </a:br>
            <a:r>
              <a:rPr lang="en-GB" dirty="0"/>
              <a:t> </a:t>
            </a:r>
            <a:br>
              <a:rPr lang="en-GB" dirty="0"/>
            </a:br>
            <a:endParaRPr lang="en-GB" dirty="0"/>
          </a:p>
        </p:txBody>
      </p:sp>
      <p:sp>
        <p:nvSpPr>
          <p:cNvPr id="3" name="Text Placeholder 2"/>
          <p:cNvSpPr>
            <a:spLocks noGrp="1"/>
          </p:cNvSpPr>
          <p:nvPr>
            <p:ph type="body" idx="1"/>
          </p:nvPr>
        </p:nvSpPr>
        <p:spPr>
          <a:xfrm>
            <a:off x="1411775" y="483518"/>
            <a:ext cx="7273800" cy="4075638"/>
          </a:xfrm>
        </p:spPr>
        <p:txBody>
          <a:bodyPr/>
          <a:lstStyle/>
          <a:p>
            <a:pPr marL="88900" indent="0">
              <a:buNone/>
            </a:pPr>
            <a:r>
              <a:rPr lang="en-GB" dirty="0"/>
              <a:t> </a:t>
            </a:r>
          </a:p>
          <a:p>
            <a:pPr marL="88900" indent="0">
              <a:buNone/>
            </a:pPr>
            <a:r>
              <a:rPr lang="en-GB" sz="2400" b="1" dirty="0" smtClean="0"/>
              <a:t>Feeding</a:t>
            </a:r>
            <a:r>
              <a:rPr lang="en-GB" sz="2400" b="1" dirty="0"/>
              <a:t>, sleeping, finding/building shelter, interacting with other members of their species or with other animals, reacting to stimuli, playing, fighting, learning skills, mating or reproducing, excreting, etc. All things to do with being alive, well and happy! </a:t>
            </a:r>
            <a:endParaRPr lang="en-GB" sz="2400" b="1" dirty="0" smtClean="0"/>
          </a:p>
          <a:p>
            <a:pPr marL="88900" indent="0">
              <a:buNone/>
            </a:pPr>
            <a:endParaRPr lang="en-GB" sz="2400" b="1" dirty="0"/>
          </a:p>
          <a:p>
            <a:pPr marL="88900" indent="0">
              <a:buNone/>
            </a:pPr>
            <a:r>
              <a:rPr lang="en-GB" sz="2400" b="1" dirty="0" smtClean="0"/>
              <a:t>Why is it important to know about and understand plants and animals? </a:t>
            </a:r>
          </a:p>
          <a:p>
            <a:pPr marL="88900" indent="0">
              <a:buNone/>
            </a:pPr>
            <a:endParaRPr lang="en-GB" sz="2400" b="1" dirty="0" smtClean="0"/>
          </a:p>
          <a:p>
            <a:pPr marL="88900" indent="0">
              <a:buNone/>
            </a:pPr>
            <a:r>
              <a:rPr lang="en-GB" sz="2800" b="1" dirty="0" smtClean="0">
                <a:solidFill>
                  <a:srgbClr val="FF0000"/>
                </a:solidFill>
              </a:rPr>
              <a:t>BREAKOUT ROOMS – 5 REASONS…</a:t>
            </a:r>
            <a:endParaRPr lang="en-GB" sz="2800" b="1" dirty="0">
              <a:solidFill>
                <a:srgbClr val="FF0000"/>
              </a:solidFill>
            </a:endParaRPr>
          </a:p>
          <a:p>
            <a:pPr marL="88900" indent="0">
              <a:buNone/>
            </a:pPr>
            <a:endParaRPr lang="en-GB" dirty="0" smtClean="0"/>
          </a:p>
          <a:p>
            <a:pPr marL="88900" indent="0">
              <a:buNone/>
            </a:pPr>
            <a:endParaRPr lang="en-GB" dirty="0"/>
          </a:p>
          <a:p>
            <a:pPr marL="88900" indent="0">
              <a:buNone/>
            </a:pPr>
            <a:endParaRPr lang="en-GB" dirty="0" smtClean="0"/>
          </a:p>
        </p:txBody>
      </p:sp>
    </p:spTree>
    <p:extLst>
      <p:ext uri="{BB962C8B-B14F-4D97-AF65-F5344CB8AC3E}">
        <p14:creationId xmlns:p14="http://schemas.microsoft.com/office/powerpoint/2010/main" val="42822086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a:xfrm>
            <a:off x="1411775" y="627534"/>
            <a:ext cx="7273800" cy="3931622"/>
          </a:xfrm>
        </p:spPr>
        <p:txBody>
          <a:bodyPr/>
          <a:lstStyle/>
          <a:p>
            <a:r>
              <a:rPr lang="en-GB" dirty="0"/>
              <a:t>T</a:t>
            </a:r>
            <a:r>
              <a:rPr lang="en-GB" dirty="0" smtClean="0"/>
              <a:t>o </a:t>
            </a:r>
            <a:r>
              <a:rPr lang="en-GB" dirty="0"/>
              <a:t>help endangered </a:t>
            </a:r>
            <a:r>
              <a:rPr lang="en-GB" dirty="0" smtClean="0"/>
              <a:t>species</a:t>
            </a:r>
          </a:p>
          <a:p>
            <a:r>
              <a:rPr lang="en-GB" dirty="0"/>
              <a:t>u</a:t>
            </a:r>
            <a:r>
              <a:rPr lang="en-GB" dirty="0" smtClean="0"/>
              <a:t>nderstand </a:t>
            </a:r>
            <a:r>
              <a:rPr lang="en-GB" dirty="0"/>
              <a:t>why particular habitats are important for survival of particular </a:t>
            </a:r>
            <a:r>
              <a:rPr lang="en-GB" dirty="0" smtClean="0"/>
              <a:t>species</a:t>
            </a:r>
          </a:p>
          <a:p>
            <a:r>
              <a:rPr lang="en-GB" dirty="0"/>
              <a:t>I</a:t>
            </a:r>
            <a:r>
              <a:rPr lang="en-GB" dirty="0" smtClean="0"/>
              <a:t>ncreases </a:t>
            </a:r>
            <a:r>
              <a:rPr lang="en-GB" dirty="0"/>
              <a:t>our knowledge and understanding of living </a:t>
            </a:r>
            <a:r>
              <a:rPr lang="en-GB" dirty="0" smtClean="0"/>
              <a:t>things</a:t>
            </a:r>
          </a:p>
          <a:p>
            <a:r>
              <a:rPr lang="en-GB" dirty="0" smtClean="0"/>
              <a:t>helps </a:t>
            </a:r>
            <a:r>
              <a:rPr lang="en-GB" dirty="0"/>
              <a:t>us improve conservation and look after the environment, etc. </a:t>
            </a:r>
          </a:p>
          <a:p>
            <a:pPr marL="88900" indent="0">
              <a:buNone/>
            </a:pPr>
            <a:r>
              <a:rPr lang="en-GB" dirty="0"/>
              <a:t> </a:t>
            </a:r>
          </a:p>
          <a:p>
            <a:r>
              <a:rPr lang="en-GB" dirty="0"/>
              <a:t>The survival of one species is important for the whole food web in that habitat. </a:t>
            </a:r>
          </a:p>
          <a:p>
            <a:endParaRPr lang="en-GB" dirty="0"/>
          </a:p>
          <a:p>
            <a:r>
              <a:rPr lang="en-GB" dirty="0"/>
              <a:t>Studying and recording information accurately about the natural world helps us to understand and protect it.</a:t>
            </a:r>
          </a:p>
        </p:txBody>
      </p:sp>
    </p:spTree>
    <p:extLst>
      <p:ext uri="{BB962C8B-B14F-4D97-AF65-F5344CB8AC3E}">
        <p14:creationId xmlns:p14="http://schemas.microsoft.com/office/powerpoint/2010/main" val="1490326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p:txBody>
          <a:bodyPr/>
          <a:lstStyle/>
          <a:p>
            <a:pPr marL="88900" indent="0">
              <a:buNone/>
            </a:pPr>
            <a:r>
              <a:rPr lang="en-GB" dirty="0" smtClean="0"/>
              <a:t>Jane </a:t>
            </a:r>
            <a:r>
              <a:rPr lang="en-GB" dirty="0"/>
              <a:t>Goodall </a:t>
            </a:r>
            <a:r>
              <a:rPr lang="en-GB" dirty="0" smtClean="0"/>
              <a:t>is </a:t>
            </a:r>
            <a:r>
              <a:rPr lang="en-GB" dirty="0"/>
              <a:t>an expert on primates, particularly well-known for her work with chimpanzees. </a:t>
            </a:r>
            <a:endParaRPr lang="en-GB" dirty="0" smtClean="0"/>
          </a:p>
          <a:p>
            <a:pPr marL="88900" indent="0">
              <a:buNone/>
            </a:pPr>
            <a:endParaRPr lang="en-GB" dirty="0"/>
          </a:p>
          <a:p>
            <a:pPr marL="88900" indent="0">
              <a:buNone/>
            </a:pPr>
            <a:r>
              <a:rPr lang="en-GB" dirty="0" smtClean="0"/>
              <a:t>Here she is talking </a:t>
            </a:r>
            <a:r>
              <a:rPr lang="en-GB" dirty="0"/>
              <a:t>about her </a:t>
            </a:r>
            <a:r>
              <a:rPr lang="en-GB" dirty="0" smtClean="0"/>
              <a:t>life.... </a:t>
            </a:r>
            <a:r>
              <a:rPr lang="en-GB" dirty="0"/>
              <a:t>She started working with just a notebook and binoculars – observing </a:t>
            </a:r>
            <a:r>
              <a:rPr lang="en-GB" dirty="0" smtClean="0"/>
              <a:t>carefully.</a:t>
            </a:r>
          </a:p>
          <a:p>
            <a:pPr marL="88900" indent="0">
              <a:buNone/>
            </a:pPr>
            <a:endParaRPr lang="en-GB" dirty="0"/>
          </a:p>
          <a:p>
            <a:pPr marL="88900" indent="0">
              <a:buNone/>
            </a:pPr>
            <a:r>
              <a:rPr lang="en-GB" dirty="0">
                <a:hlinkClick r:id="rId2"/>
              </a:rPr>
              <a:t>https://</a:t>
            </a:r>
            <a:r>
              <a:rPr lang="en-GB" dirty="0" smtClean="0">
                <a:hlinkClick r:id="rId2"/>
              </a:rPr>
              <a:t>www.youtube.com/watch?v=5PwcY_axJwA</a:t>
            </a:r>
            <a:endParaRPr lang="en-GB" dirty="0" smtClean="0"/>
          </a:p>
          <a:p>
            <a:pPr marL="88900" indent="0">
              <a:buNone/>
            </a:pPr>
            <a:endParaRPr lang="en-GB" dirty="0"/>
          </a:p>
          <a:p>
            <a:pPr marL="88900" indent="0">
              <a:buNone/>
            </a:pPr>
            <a:endParaRPr lang="en-US" dirty="0"/>
          </a:p>
          <a:p>
            <a:endParaRPr lang="en-GB" dirty="0"/>
          </a:p>
        </p:txBody>
      </p:sp>
    </p:spTree>
    <p:extLst>
      <p:ext uri="{BB962C8B-B14F-4D97-AF65-F5344CB8AC3E}">
        <p14:creationId xmlns:p14="http://schemas.microsoft.com/office/powerpoint/2010/main" val="113774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4400" dirty="0" smtClean="0"/>
              <a:t>OFF THIS CALL…</a:t>
            </a:r>
            <a:endParaRPr lang="en-GB" sz="4400" dirty="0"/>
          </a:p>
        </p:txBody>
      </p:sp>
      <p:sp>
        <p:nvSpPr>
          <p:cNvPr id="3" name="Text Placeholder 2"/>
          <p:cNvSpPr>
            <a:spLocks noGrp="1"/>
          </p:cNvSpPr>
          <p:nvPr>
            <p:ph type="body" idx="1"/>
          </p:nvPr>
        </p:nvSpPr>
        <p:spPr/>
        <p:txBody>
          <a:bodyPr/>
          <a:lstStyle/>
          <a:p>
            <a:pPr marL="88900" indent="0">
              <a:buNone/>
            </a:pPr>
            <a:endParaRPr lang="en-US" dirty="0"/>
          </a:p>
          <a:p>
            <a:pPr marL="88900" indent="0">
              <a:buNone/>
            </a:pPr>
            <a:r>
              <a:rPr lang="en-GB" sz="2800" b="1" dirty="0"/>
              <a:t>Being Natural Scientists: </a:t>
            </a:r>
            <a:r>
              <a:rPr lang="en-GB" sz="2800" b="1" dirty="0" smtClean="0"/>
              <a:t>Now it’s your turn to </a:t>
            </a:r>
            <a:r>
              <a:rPr lang="en-GB" sz="2800" b="1" dirty="0"/>
              <a:t>research and make notes on one of the naturalists. </a:t>
            </a:r>
            <a:endParaRPr lang="en-GB" sz="2800" b="1" dirty="0" smtClean="0"/>
          </a:p>
          <a:p>
            <a:pPr marL="88900" indent="0">
              <a:buNone/>
            </a:pPr>
            <a:endParaRPr lang="en-GB" sz="2800" b="1" dirty="0"/>
          </a:p>
          <a:p>
            <a:pPr marL="88900" indent="0">
              <a:buNone/>
            </a:pPr>
            <a:r>
              <a:rPr lang="en-GB" sz="2800" b="1" dirty="0" smtClean="0"/>
              <a:t>Compile a fact file </a:t>
            </a:r>
            <a:endParaRPr lang="en-GB" sz="2800" b="1" dirty="0"/>
          </a:p>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2139702"/>
            <a:ext cx="1969194" cy="278922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58582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1775" y="483518"/>
            <a:ext cx="7273800" cy="503650"/>
          </a:xfrm>
        </p:spPr>
        <p:txBody>
          <a:bodyPr/>
          <a:lstStyle/>
          <a:p>
            <a:pPr algn="ctr"/>
            <a:r>
              <a:rPr lang="en-US" dirty="0" smtClean="0">
                <a:solidFill>
                  <a:srgbClr val="FF0000"/>
                </a:solidFill>
              </a:rPr>
              <a:t/>
            </a:r>
            <a:br>
              <a:rPr lang="en-US" dirty="0" smtClean="0">
                <a:solidFill>
                  <a:srgbClr val="FF0000"/>
                </a:solidFill>
              </a:rPr>
            </a:br>
            <a:r>
              <a:rPr lang="en-US" dirty="0" smtClean="0">
                <a:solidFill>
                  <a:srgbClr val="FF0000"/>
                </a:solidFill>
              </a:rPr>
              <a:t>THUMBS UP: have </a:t>
            </a:r>
            <a:r>
              <a:rPr lang="en-US" dirty="0">
                <a:solidFill>
                  <a:srgbClr val="FF0000"/>
                </a:solidFill>
              </a:rPr>
              <a:t>we achieved our objectives? </a:t>
            </a:r>
            <a:br>
              <a:rPr lang="en-US" dirty="0">
                <a:solidFill>
                  <a:srgbClr val="FF0000"/>
                </a:solidFill>
              </a:rPr>
            </a:br>
            <a:endParaRPr lang="en-GB" dirty="0"/>
          </a:p>
        </p:txBody>
      </p:sp>
      <p:sp>
        <p:nvSpPr>
          <p:cNvPr id="3" name="Text Placeholder 2"/>
          <p:cNvSpPr>
            <a:spLocks noGrp="1"/>
          </p:cNvSpPr>
          <p:nvPr>
            <p:ph type="body" idx="1"/>
          </p:nvPr>
        </p:nvSpPr>
        <p:spPr/>
        <p:txBody>
          <a:bodyPr/>
          <a:lstStyle/>
          <a:p>
            <a:r>
              <a:rPr lang="en-US" sz="2400" b="1" dirty="0"/>
              <a:t>To make observations, as a natural scientist would, recording data and reporting findings</a:t>
            </a:r>
          </a:p>
          <a:p>
            <a:endParaRPr lang="en-US" sz="2400" b="1" dirty="0"/>
          </a:p>
          <a:p>
            <a:endParaRPr lang="en-US" sz="2400" b="1" dirty="0"/>
          </a:p>
          <a:p>
            <a:r>
              <a:rPr lang="en-US" sz="2400" b="1" dirty="0"/>
              <a:t>To learn about some famous naturalists</a:t>
            </a:r>
          </a:p>
          <a:p>
            <a:pPr marL="88900" indent="0">
              <a:buNone/>
            </a:pPr>
            <a:endParaRPr lang="en-US" b="1" dirty="0" smtClean="0">
              <a:solidFill>
                <a:srgbClr val="FF0000"/>
              </a:solidFill>
            </a:endParaRPr>
          </a:p>
          <a:p>
            <a:pPr marL="88900" indent="0">
              <a:buNone/>
            </a:pPr>
            <a:endParaRPr lang="en-US" dirty="0" smtClean="0">
              <a:solidFill>
                <a:srgbClr val="FF0000"/>
              </a:solidFill>
            </a:endParaRPr>
          </a:p>
          <a:p>
            <a:pPr marL="88900" indent="0" algn="ctr">
              <a:buNone/>
            </a:pPr>
            <a:r>
              <a:rPr lang="en-US" b="1" dirty="0" smtClean="0">
                <a:solidFill>
                  <a:srgbClr val="FF0000"/>
                </a:solidFill>
              </a:rPr>
              <a:t>Next half term…Earth and Space for Class 4 </a:t>
            </a:r>
            <a:r>
              <a:rPr lang="en-US" b="1" dirty="0" smtClean="0">
                <a:solidFill>
                  <a:srgbClr val="FF0000"/>
                </a:solidFill>
                <a:sym typeface="Wingdings" panose="05000000000000000000" pitchFamily="2" charset="2"/>
              </a:rPr>
              <a:t></a:t>
            </a:r>
            <a:endParaRPr lang="en-US" dirty="0"/>
          </a:p>
          <a:p>
            <a:endParaRPr lang="en-US" dirty="0"/>
          </a:p>
          <a:p>
            <a:endParaRPr lang="en-GB" dirty="0"/>
          </a:p>
        </p:txBody>
      </p:sp>
    </p:spTree>
    <p:extLst>
      <p:ext uri="{BB962C8B-B14F-4D97-AF65-F5344CB8AC3E}">
        <p14:creationId xmlns:p14="http://schemas.microsoft.com/office/powerpoint/2010/main" val="42051823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a:xfrm>
            <a:off x="1403648" y="411510"/>
            <a:ext cx="7273800" cy="3271200"/>
          </a:xfrm>
        </p:spPr>
        <p:txBody>
          <a:bodyPr/>
          <a:lstStyle/>
          <a:p>
            <a:pPr marL="88900" indent="0">
              <a:buNone/>
            </a:pPr>
            <a:endParaRPr lang="en-GB" dirty="0"/>
          </a:p>
          <a:p>
            <a:pPr marL="88900" indent="0" algn="ctr">
              <a:buNone/>
            </a:pPr>
            <a:r>
              <a:rPr lang="en-GB" dirty="0" smtClean="0">
                <a:solidFill>
                  <a:srgbClr val="FF0000"/>
                </a:solidFill>
                <a:latin typeface="Berlin Sans FB Demi" panose="020E0802020502020306" pitchFamily="34" charset="0"/>
              </a:rPr>
              <a:t>Do you know where to find your maths lesson @ 11am?</a:t>
            </a:r>
          </a:p>
          <a:p>
            <a:pPr marL="88900" indent="0" algn="ctr">
              <a:buNone/>
            </a:pPr>
            <a:endParaRPr lang="en-GB" dirty="0" smtClean="0">
              <a:solidFill>
                <a:srgbClr val="006600"/>
              </a:solidFill>
              <a:latin typeface="Berlin Sans FB Demi" panose="020E0802020502020306" pitchFamily="34" charset="0"/>
            </a:endParaRPr>
          </a:p>
          <a:p>
            <a:pPr marL="88900" indent="0" algn="ctr">
              <a:buNone/>
            </a:pPr>
            <a:r>
              <a:rPr lang="en-GB" dirty="0" smtClean="0">
                <a:solidFill>
                  <a:srgbClr val="92D050"/>
                </a:solidFill>
                <a:latin typeface="Berlin Sans FB Demi" panose="020E0802020502020306" pitchFamily="34" charset="0"/>
              </a:rPr>
              <a:t>Please send your science to me on Class DOJO – there will be lots of points up for grabs today!</a:t>
            </a:r>
          </a:p>
          <a:p>
            <a:pPr marL="88900" indent="0" algn="ctr">
              <a:buNone/>
            </a:pPr>
            <a:endParaRPr lang="en-GB" dirty="0" smtClean="0">
              <a:solidFill>
                <a:srgbClr val="92D050"/>
              </a:solidFill>
              <a:latin typeface="Berlin Sans FB Demi" panose="020E0802020502020306" pitchFamily="34" charset="0"/>
            </a:endParaRPr>
          </a:p>
          <a:p>
            <a:pPr marL="88900" indent="0" algn="ctr">
              <a:buNone/>
            </a:pPr>
            <a:r>
              <a:rPr lang="en-GB" dirty="0">
                <a:solidFill>
                  <a:srgbClr val="002060"/>
                </a:solidFill>
                <a:latin typeface="Berlin Sans FB Demi" panose="020E0802020502020306" pitchFamily="34" charset="0"/>
              </a:rPr>
              <a:t>Last messages  - break time for everyone next </a:t>
            </a:r>
            <a:r>
              <a:rPr lang="en-GB" dirty="0">
                <a:solidFill>
                  <a:srgbClr val="002060"/>
                </a:solidFill>
                <a:latin typeface="Berlin Sans FB Demi" panose="020E0802020502020306" pitchFamily="34" charset="0"/>
                <a:sym typeface="Wingdings" panose="05000000000000000000" pitchFamily="2" charset="2"/>
              </a:rPr>
              <a:t></a:t>
            </a:r>
            <a:endParaRPr lang="en-GB" dirty="0">
              <a:solidFill>
                <a:srgbClr val="002060"/>
              </a:solidFill>
              <a:latin typeface="Berlin Sans FB Demi" panose="020E0802020502020306" pitchFamily="34" charset="0"/>
            </a:endParaRPr>
          </a:p>
          <a:p>
            <a:pPr marL="88900" indent="0">
              <a:buNone/>
            </a:pPr>
            <a:endParaRPr lang="en-GB" dirty="0"/>
          </a:p>
          <a:p>
            <a:pPr marL="88900" indent="0">
              <a:buNone/>
            </a:pPr>
            <a:endParaRPr lang="en-GB" dirty="0" smtClean="0"/>
          </a:p>
          <a:p>
            <a:pPr marL="88900" indent="0">
              <a:buNone/>
            </a:pPr>
            <a:endParaRPr lang="en-GB" dirty="0" smtClean="0"/>
          </a:p>
          <a:p>
            <a:pPr marL="88900" indent="0">
              <a:buNone/>
            </a:pPr>
            <a:endParaRPr lang="en-GB"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2931790"/>
            <a:ext cx="4464496" cy="18602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41998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1775" y="129768"/>
            <a:ext cx="7273800" cy="1361862"/>
          </a:xfrm>
        </p:spPr>
        <p:txBody>
          <a:bodyPr/>
          <a:lstStyle/>
          <a:p>
            <a:pPr algn="ctr"/>
            <a:r>
              <a:rPr lang="en-GB" sz="4400" dirty="0" smtClean="0"/>
              <a:t>11.2.21</a:t>
            </a:r>
            <a:br>
              <a:rPr lang="en-GB" sz="4400" dirty="0" smtClean="0"/>
            </a:br>
            <a:r>
              <a:rPr lang="en-GB" sz="4400" dirty="0" smtClean="0"/>
              <a:t>Good morning class 4 </a:t>
            </a:r>
            <a:endParaRPr lang="en-GB" sz="4400" dirty="0"/>
          </a:p>
        </p:txBody>
      </p:sp>
      <p:sp>
        <p:nvSpPr>
          <p:cNvPr id="6" name="AutoShape 6" descr="Welcome Back GIFs | Tenor"/>
          <p:cNvSpPr>
            <a:spLocks noGrp="1" noChangeAspect="1" noChangeArrowheads="1"/>
          </p:cNvSpPr>
          <p:nvPr>
            <p:ph type="body" idx="1"/>
          </p:nvPr>
        </p:nvSpPr>
        <p:spPr bwMode="auto">
          <a:xfrm>
            <a:off x="683568" y="1347614"/>
            <a:ext cx="8002007" cy="367240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88900" indent="0" algn="ctr">
              <a:buNone/>
            </a:pPr>
            <a:endParaRPr lang="en-GB" sz="3200" b="1" dirty="0" smtClean="0">
              <a:solidFill>
                <a:srgbClr val="FF0000"/>
              </a:solidFill>
            </a:endParaRPr>
          </a:p>
          <a:p>
            <a:pPr marL="88900" indent="0" algn="ctr">
              <a:buNone/>
            </a:pPr>
            <a:r>
              <a:rPr lang="en-GB" sz="4000" b="1" dirty="0" smtClean="0">
                <a:solidFill>
                  <a:srgbClr val="FF0000"/>
                </a:solidFill>
              </a:rPr>
              <a:t>Your 8.45am task is…</a:t>
            </a:r>
          </a:p>
          <a:p>
            <a:pPr marL="88900" indent="0" algn="ctr">
              <a:buNone/>
            </a:pPr>
            <a:r>
              <a:rPr lang="en-US" sz="4000" b="1" dirty="0">
                <a:solidFill>
                  <a:srgbClr val="FF0000"/>
                </a:solidFill>
              </a:rPr>
              <a:t>Read from where you are up to in your reading </a:t>
            </a:r>
            <a:r>
              <a:rPr lang="en-US" sz="4000" b="1" dirty="0" smtClean="0">
                <a:solidFill>
                  <a:srgbClr val="FF0000"/>
                </a:solidFill>
              </a:rPr>
              <a:t>book and complete the </a:t>
            </a:r>
            <a:r>
              <a:rPr lang="en-US" sz="4000" b="1" smtClean="0">
                <a:solidFill>
                  <a:srgbClr val="FF0000"/>
                </a:solidFill>
              </a:rPr>
              <a:t>daily challenge…</a:t>
            </a:r>
            <a:endParaRPr lang="en-US" sz="4000" b="1" dirty="0" smtClean="0">
              <a:solidFill>
                <a:srgbClr val="FF000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20272" y="195486"/>
            <a:ext cx="2016702" cy="1852953"/>
          </a:xfrm>
          <a:prstGeom prst="rect">
            <a:avLst/>
          </a:prstGeom>
        </p:spPr>
      </p:pic>
    </p:spTree>
    <p:extLst>
      <p:ext uri="{BB962C8B-B14F-4D97-AF65-F5344CB8AC3E}">
        <p14:creationId xmlns:p14="http://schemas.microsoft.com/office/powerpoint/2010/main" val="8671725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Zoom behaviour charter</a:t>
            </a:r>
            <a:endParaRPr lang="en-GB" dirty="0"/>
          </a:p>
        </p:txBody>
      </p:sp>
      <p:sp>
        <p:nvSpPr>
          <p:cNvPr id="3" name="Text Placeholder 2"/>
          <p:cNvSpPr>
            <a:spLocks noGrp="1"/>
          </p:cNvSpPr>
          <p:nvPr>
            <p:ph type="body" idx="1"/>
          </p:nvPr>
        </p:nvSpPr>
        <p:spPr/>
        <p:txBody>
          <a:bodyPr/>
          <a:lstStyle/>
          <a:p>
            <a:r>
              <a:rPr lang="en-GB" sz="2800" dirty="0" smtClean="0"/>
              <a:t>Mic on mute unless Miss McKinney unmutes</a:t>
            </a:r>
          </a:p>
          <a:p>
            <a:r>
              <a:rPr lang="en-GB" sz="2800" dirty="0" smtClean="0"/>
              <a:t>Use hand up icon to ask questions</a:t>
            </a:r>
          </a:p>
          <a:p>
            <a:r>
              <a:rPr lang="en-GB" sz="2800" dirty="0" smtClean="0"/>
              <a:t>Listen to your teacher</a:t>
            </a:r>
          </a:p>
          <a:p>
            <a:r>
              <a:rPr lang="en-GB" sz="2800" dirty="0" smtClean="0"/>
              <a:t>Listen to your friends</a:t>
            </a:r>
          </a:p>
          <a:p>
            <a:r>
              <a:rPr lang="en-GB" sz="2800" dirty="0" smtClean="0"/>
              <a:t>Remember your best learning behaviour and our class charter</a:t>
            </a:r>
          </a:p>
          <a:p>
            <a:r>
              <a:rPr lang="en-GB" sz="2800" dirty="0" smtClean="0"/>
              <a:t>Do you best </a:t>
            </a:r>
            <a:r>
              <a:rPr lang="en-GB" sz="2800" dirty="0" smtClean="0">
                <a:sym typeface="Wingdings" panose="05000000000000000000" pitchFamily="2" charset="2"/>
              </a:rPr>
              <a:t></a:t>
            </a:r>
            <a:endParaRPr lang="en-GB" sz="2800" dirty="0" smtClean="0"/>
          </a:p>
        </p:txBody>
      </p:sp>
    </p:spTree>
    <p:extLst>
      <p:ext uri="{BB962C8B-B14F-4D97-AF65-F5344CB8AC3E}">
        <p14:creationId xmlns:p14="http://schemas.microsoft.com/office/powerpoint/2010/main" val="25745624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Today’s learning objectives…</a:t>
            </a:r>
            <a:endParaRPr lang="en-GB" dirty="0"/>
          </a:p>
        </p:txBody>
      </p:sp>
      <p:sp>
        <p:nvSpPr>
          <p:cNvPr id="3" name="Text Placeholder 2"/>
          <p:cNvSpPr>
            <a:spLocks noGrp="1"/>
          </p:cNvSpPr>
          <p:nvPr>
            <p:ph type="body" idx="1"/>
          </p:nvPr>
        </p:nvSpPr>
        <p:spPr/>
        <p:txBody>
          <a:bodyPr/>
          <a:lstStyle/>
          <a:p>
            <a:r>
              <a:rPr lang="en-US" sz="2800" b="1" dirty="0" smtClean="0"/>
              <a:t>To </a:t>
            </a:r>
            <a:r>
              <a:rPr lang="en-US" sz="2800" b="1" dirty="0"/>
              <a:t>make observations, as a natural scientist would, recording data and reporting </a:t>
            </a:r>
            <a:r>
              <a:rPr lang="en-US" sz="2800" b="1" dirty="0" smtClean="0"/>
              <a:t>findings</a:t>
            </a:r>
          </a:p>
          <a:p>
            <a:endParaRPr lang="en-US" sz="2800" b="1" dirty="0" smtClean="0"/>
          </a:p>
          <a:p>
            <a:endParaRPr lang="en-US" sz="2800" b="1" dirty="0"/>
          </a:p>
          <a:p>
            <a:r>
              <a:rPr lang="en-US" sz="2800" b="1" dirty="0" smtClean="0"/>
              <a:t>To </a:t>
            </a:r>
            <a:r>
              <a:rPr lang="en-US" sz="2800" b="1" dirty="0"/>
              <a:t>learn about some famous naturalists</a:t>
            </a:r>
          </a:p>
          <a:p>
            <a:endParaRPr lang="en-GB" sz="2800" b="1" dirty="0"/>
          </a:p>
        </p:txBody>
      </p:sp>
    </p:spTree>
    <p:extLst>
      <p:ext uri="{BB962C8B-B14F-4D97-AF65-F5344CB8AC3E}">
        <p14:creationId xmlns:p14="http://schemas.microsoft.com/office/powerpoint/2010/main" val="11187288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1775" y="555526"/>
            <a:ext cx="7273800" cy="431642"/>
          </a:xfrm>
        </p:spPr>
        <p:txBody>
          <a:bodyPr/>
          <a:lstStyle/>
          <a:p>
            <a:pPr algn="ctr"/>
            <a:r>
              <a:rPr lang="en-GB" sz="2800" dirty="0" smtClean="0"/>
              <a:t/>
            </a:r>
            <a:br>
              <a:rPr lang="en-GB" sz="2800" dirty="0" smtClean="0"/>
            </a:br>
            <a:r>
              <a:rPr lang="en-GB" sz="2800" dirty="0" smtClean="0"/>
              <a:t/>
            </a:r>
            <a:br>
              <a:rPr lang="en-GB" sz="2800" dirty="0" smtClean="0"/>
            </a:br>
            <a:r>
              <a:rPr lang="en-GB" sz="2800" dirty="0"/>
              <a:t/>
            </a:r>
            <a:br>
              <a:rPr lang="en-GB" sz="2800" dirty="0"/>
            </a:br>
            <a:r>
              <a:rPr lang="en-GB" sz="2800" dirty="0" smtClean="0"/>
              <a:t/>
            </a:r>
            <a:br>
              <a:rPr lang="en-GB" sz="2800" dirty="0" smtClean="0"/>
            </a:br>
            <a:r>
              <a:rPr lang="en-GB" sz="2800" dirty="0" smtClean="0"/>
              <a:t/>
            </a:r>
            <a:br>
              <a:rPr lang="en-GB" sz="2800" dirty="0" smtClean="0"/>
            </a:br>
            <a:r>
              <a:rPr lang="en-GB" sz="2800" dirty="0"/>
              <a:t/>
            </a:r>
            <a:br>
              <a:rPr lang="en-GB" sz="2800" dirty="0"/>
            </a:br>
            <a:r>
              <a:rPr lang="en-GB" sz="2800" dirty="0" smtClean="0"/>
              <a:t>Breakout rooms </a:t>
            </a:r>
            <a:endParaRPr lang="en-GB" dirty="0"/>
          </a:p>
        </p:txBody>
      </p:sp>
      <p:sp>
        <p:nvSpPr>
          <p:cNvPr id="3" name="Text Placeholder 2"/>
          <p:cNvSpPr>
            <a:spLocks noGrp="1"/>
          </p:cNvSpPr>
          <p:nvPr>
            <p:ph type="body" idx="1"/>
          </p:nvPr>
        </p:nvSpPr>
        <p:spPr/>
        <p:txBody>
          <a:bodyPr/>
          <a:lstStyle/>
          <a:p>
            <a:endParaRPr lang="en-US" dirty="0"/>
          </a:p>
          <a:p>
            <a:pPr marL="88900" indent="0" algn="ctr">
              <a:buNone/>
            </a:pPr>
            <a:r>
              <a:rPr lang="en-US" sz="3200" b="1" dirty="0"/>
              <a:t>What is natural scientist? </a:t>
            </a:r>
          </a:p>
          <a:p>
            <a:endParaRPr lang="en-US" dirty="0"/>
          </a:p>
          <a:p>
            <a:endParaRPr lang="en-GB" dirty="0"/>
          </a:p>
        </p:txBody>
      </p:sp>
    </p:spTree>
    <p:extLst>
      <p:ext uri="{BB962C8B-B14F-4D97-AF65-F5344CB8AC3E}">
        <p14:creationId xmlns:p14="http://schemas.microsoft.com/office/powerpoint/2010/main" val="58074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endParaRPr lang="en-GB" dirty="0"/>
          </a:p>
        </p:txBody>
      </p:sp>
      <p:sp>
        <p:nvSpPr>
          <p:cNvPr id="3" name="Text Placeholder 2"/>
          <p:cNvSpPr>
            <a:spLocks noGrp="1"/>
          </p:cNvSpPr>
          <p:nvPr>
            <p:ph type="body" idx="1"/>
          </p:nvPr>
        </p:nvSpPr>
        <p:spPr/>
        <p:txBody>
          <a:bodyPr/>
          <a:lstStyle/>
          <a:p>
            <a:pPr marL="88900" indent="0">
              <a:buNone/>
            </a:pPr>
            <a:r>
              <a:rPr lang="en-GB" dirty="0"/>
              <a:t>A natural scientist, or naturalist, studies natural history, i.e. the study of plants and animals by observation rather than by experimentation. </a:t>
            </a:r>
          </a:p>
          <a:p>
            <a:pPr marL="88900" indent="0">
              <a:buNone/>
            </a:pPr>
            <a:r>
              <a:rPr lang="en-GB" dirty="0"/>
              <a:t> </a:t>
            </a:r>
          </a:p>
          <a:p>
            <a:pPr marL="88900" indent="0">
              <a:buNone/>
            </a:pPr>
            <a:r>
              <a:rPr lang="en-GB" dirty="0"/>
              <a:t>An animal behaviourist makes a scientific study of everything an animal does (from amoebae to gorillas!), so again they observe very carefully. </a:t>
            </a:r>
            <a:endParaRPr lang="en-GB" dirty="0" smtClean="0"/>
          </a:p>
          <a:p>
            <a:pPr marL="88900" indent="0">
              <a:buNone/>
            </a:pPr>
            <a:endParaRPr lang="en-GB" dirty="0"/>
          </a:p>
          <a:p>
            <a:pPr marL="88900" indent="0">
              <a:buNone/>
            </a:pPr>
            <a:endParaRPr lang="en-GB" dirty="0"/>
          </a:p>
          <a:p>
            <a:pPr marL="88900" indent="0">
              <a:buNone/>
            </a:pPr>
            <a:r>
              <a:rPr lang="en-GB" dirty="0" smtClean="0"/>
              <a:t> Can you name a naturalist? </a:t>
            </a:r>
            <a:endParaRPr lang="en-GB" dirty="0"/>
          </a:p>
          <a:p>
            <a:endParaRPr lang="en-GB" dirty="0"/>
          </a:p>
        </p:txBody>
      </p:sp>
    </p:spTree>
    <p:extLst>
      <p:ext uri="{BB962C8B-B14F-4D97-AF65-F5344CB8AC3E}">
        <p14:creationId xmlns:p14="http://schemas.microsoft.com/office/powerpoint/2010/main" val="4136019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Text Placeholder 2"/>
          <p:cNvSpPr>
            <a:spLocks noGrp="1"/>
          </p:cNvSpPr>
          <p:nvPr>
            <p:ph type="body" idx="1"/>
          </p:nvPr>
        </p:nvSpPr>
        <p:spPr>
          <a:xfrm>
            <a:off x="1403648" y="195486"/>
            <a:ext cx="7273800" cy="4075638"/>
          </a:xfrm>
        </p:spPr>
        <p:txBody>
          <a:bodyPr/>
          <a:lstStyle/>
          <a:p>
            <a:endParaRPr lang="en-US" dirty="0"/>
          </a:p>
          <a:p>
            <a:pPr marL="88900" indent="0">
              <a:buNone/>
            </a:pPr>
            <a:endParaRPr lang="en-US" dirty="0"/>
          </a:p>
          <a:p>
            <a:pPr marL="88900" indent="0">
              <a:buNone/>
            </a:pPr>
            <a:r>
              <a:rPr lang="en-GB" dirty="0" smtClean="0"/>
              <a:t>Charles Darwin</a:t>
            </a:r>
          </a:p>
          <a:p>
            <a:pPr marL="88900" indent="0">
              <a:buNone/>
            </a:pPr>
            <a:r>
              <a:rPr lang="en-GB" dirty="0" smtClean="0"/>
              <a:t>Chris Packham</a:t>
            </a:r>
          </a:p>
          <a:p>
            <a:pPr marL="88900" indent="0">
              <a:buNone/>
            </a:pPr>
            <a:r>
              <a:rPr lang="en-GB" dirty="0" smtClean="0"/>
              <a:t>David Attenborough</a:t>
            </a:r>
          </a:p>
          <a:p>
            <a:pPr marL="88900" indent="0">
              <a:buNone/>
            </a:pPr>
            <a:r>
              <a:rPr lang="en-GB" dirty="0" smtClean="0"/>
              <a:t>Alfred </a:t>
            </a:r>
            <a:r>
              <a:rPr lang="en-GB" dirty="0"/>
              <a:t>Russel </a:t>
            </a:r>
            <a:r>
              <a:rPr lang="en-GB" dirty="0" smtClean="0"/>
              <a:t>Wallace</a:t>
            </a:r>
          </a:p>
          <a:p>
            <a:pPr marL="88900" indent="0">
              <a:buNone/>
            </a:pPr>
            <a:r>
              <a:rPr lang="en-GB" dirty="0" smtClean="0"/>
              <a:t>Steve </a:t>
            </a:r>
            <a:r>
              <a:rPr lang="en-GB" dirty="0" err="1" smtClean="0"/>
              <a:t>Backshall</a:t>
            </a:r>
            <a:endParaRPr lang="en-GB" dirty="0" smtClean="0"/>
          </a:p>
          <a:p>
            <a:pPr marL="88900" indent="0">
              <a:buNone/>
            </a:pPr>
            <a:r>
              <a:rPr lang="en-GB" dirty="0" smtClean="0"/>
              <a:t>Steve Irwin</a:t>
            </a:r>
          </a:p>
          <a:p>
            <a:pPr marL="88900" indent="0">
              <a:buNone/>
            </a:pPr>
            <a:r>
              <a:rPr lang="en-GB" dirty="0" smtClean="0"/>
              <a:t>Jane Goodall</a:t>
            </a:r>
          </a:p>
          <a:p>
            <a:pPr marL="88900" indent="0">
              <a:buNone/>
            </a:pPr>
            <a:r>
              <a:rPr lang="en-GB" dirty="0" smtClean="0"/>
              <a:t>George </a:t>
            </a:r>
            <a:r>
              <a:rPr lang="en-GB" dirty="0" err="1" smtClean="0"/>
              <a:t>McGavin</a:t>
            </a:r>
            <a:r>
              <a:rPr lang="en-GB" dirty="0"/>
              <a:t> </a:t>
            </a:r>
          </a:p>
          <a:p>
            <a:pPr marL="88900" indent="0">
              <a:buNone/>
            </a:pPr>
            <a:endParaRPr lang="en-GB" dirty="0" smtClean="0"/>
          </a:p>
          <a:p>
            <a:pPr marL="88900" indent="0">
              <a:buNone/>
            </a:pPr>
            <a:r>
              <a:rPr lang="en-GB" dirty="0" smtClean="0"/>
              <a:t>Have you seen these </a:t>
            </a:r>
            <a:r>
              <a:rPr lang="en-GB" dirty="0"/>
              <a:t>people presenting natural history programmes on the </a:t>
            </a:r>
            <a:r>
              <a:rPr lang="en-GB" dirty="0" smtClean="0"/>
              <a:t>television</a:t>
            </a:r>
            <a:r>
              <a:rPr lang="en-GB" dirty="0"/>
              <a:t>?</a:t>
            </a:r>
          </a:p>
          <a:p>
            <a:endParaRPr lang="en-GB" dirty="0"/>
          </a:p>
        </p:txBody>
      </p:sp>
    </p:spTree>
    <p:extLst>
      <p:ext uri="{BB962C8B-B14F-4D97-AF65-F5344CB8AC3E}">
        <p14:creationId xmlns:p14="http://schemas.microsoft.com/office/powerpoint/2010/main" val="33916430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p:txBody>
          <a:bodyPr/>
          <a:lstStyle/>
          <a:p>
            <a:pPr marL="88900" indent="0">
              <a:buNone/>
            </a:pPr>
            <a:r>
              <a:rPr lang="en-GB" sz="2000" b="1" dirty="0"/>
              <a:t>What sort of behaviour or processes of animals and plants might be studied? </a:t>
            </a:r>
            <a:endParaRPr lang="en-GB" sz="2000" b="1" dirty="0" smtClean="0"/>
          </a:p>
          <a:p>
            <a:endParaRPr lang="en-GB" sz="2000" dirty="0"/>
          </a:p>
          <a:p>
            <a:pPr marL="88900" indent="0">
              <a:buNone/>
            </a:pPr>
            <a:r>
              <a:rPr lang="en-GB" sz="2800" b="1" u="sng" smtClean="0">
                <a:hlinkClick r:id="rId2"/>
              </a:rPr>
              <a:t>David Attenborough</a:t>
            </a:r>
            <a:r>
              <a:rPr lang="en-GB" sz="2800" b="1" u="sng" smtClean="0"/>
              <a:t> </a:t>
            </a:r>
            <a:r>
              <a:rPr lang="en-GB" sz="2800" b="1" smtClean="0"/>
              <a:t>presenting </a:t>
            </a:r>
            <a:r>
              <a:rPr lang="en-GB" sz="2800" b="1" dirty="0"/>
              <a:t>one of his natural history programmes </a:t>
            </a:r>
            <a:r>
              <a:rPr lang="en-GB" sz="2800" b="1" dirty="0" smtClean="0"/>
              <a:t>-these </a:t>
            </a:r>
            <a:r>
              <a:rPr lang="en-GB" sz="2800" b="1" dirty="0"/>
              <a:t>programmes introduce people who are not scientists to many interesting and wonderful aspects of animal and plant life. </a:t>
            </a:r>
          </a:p>
          <a:p>
            <a:endParaRPr lang="en-GB" sz="2800" b="1" dirty="0"/>
          </a:p>
        </p:txBody>
      </p:sp>
    </p:spTree>
    <p:extLst>
      <p:ext uri="{BB962C8B-B14F-4D97-AF65-F5344CB8AC3E}">
        <p14:creationId xmlns:p14="http://schemas.microsoft.com/office/powerpoint/2010/main" val="19477357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Text Placeholder 2"/>
          <p:cNvSpPr>
            <a:spLocks noGrp="1"/>
          </p:cNvSpPr>
          <p:nvPr>
            <p:ph type="body" idx="1"/>
          </p:nvPr>
        </p:nvSpPr>
        <p:spPr>
          <a:xfrm>
            <a:off x="1411775" y="555526"/>
            <a:ext cx="7273800" cy="4003630"/>
          </a:xfrm>
        </p:spPr>
        <p:txBody>
          <a:bodyPr/>
          <a:lstStyle/>
          <a:p>
            <a:pPr marL="88900" indent="0">
              <a:buNone/>
            </a:pPr>
            <a:endParaRPr lang="en-GB" dirty="0" smtClean="0"/>
          </a:p>
          <a:p>
            <a:pPr marL="88900" indent="0">
              <a:buNone/>
            </a:pPr>
            <a:endParaRPr lang="en-GB" dirty="0"/>
          </a:p>
          <a:p>
            <a:pPr marL="88900" indent="0">
              <a:buNone/>
            </a:pPr>
            <a:r>
              <a:rPr lang="en-GB" dirty="0"/>
              <a:t>P</a:t>
            </a:r>
            <a:r>
              <a:rPr lang="en-GB" dirty="0" smtClean="0"/>
              <a:t>rogrammes </a:t>
            </a:r>
            <a:r>
              <a:rPr lang="en-GB" dirty="0"/>
              <a:t>take a long time to make – the naturalists and film crew have to be very patient and can spend long hours waiting to capture a particular behaviour on film; </a:t>
            </a:r>
            <a:endParaRPr lang="en-GB" dirty="0" smtClean="0"/>
          </a:p>
          <a:p>
            <a:pPr marL="88900" indent="0">
              <a:buNone/>
            </a:pPr>
            <a:endParaRPr lang="en-GB" dirty="0"/>
          </a:p>
          <a:p>
            <a:pPr marL="88900" indent="0">
              <a:buNone/>
            </a:pPr>
            <a:r>
              <a:rPr lang="en-GB" dirty="0" smtClean="0"/>
              <a:t>Filmed </a:t>
            </a:r>
            <a:r>
              <a:rPr lang="en-GB" dirty="0"/>
              <a:t>in often quite extreme conditions or difficult to access places; some of the plants and animals are rare or timid (in the case of animals) or the behaviour only happens at night (so sometimes infra-red cameras are used). </a:t>
            </a:r>
          </a:p>
          <a:p>
            <a:pPr marL="88900" indent="0">
              <a:buNone/>
            </a:pPr>
            <a:r>
              <a:rPr lang="en-GB" dirty="0"/>
              <a:t> </a:t>
            </a:r>
          </a:p>
        </p:txBody>
      </p:sp>
    </p:spTree>
    <p:extLst>
      <p:ext uri="{BB962C8B-B14F-4D97-AF65-F5344CB8AC3E}">
        <p14:creationId xmlns:p14="http://schemas.microsoft.com/office/powerpoint/2010/main" val="253779617"/>
      </p:ext>
    </p:extLst>
  </p:cSld>
  <p:clrMapOvr>
    <a:masterClrMapping/>
  </p:clrMapOvr>
  <p:timing>
    <p:tnLst>
      <p:par>
        <p:cTn id="1" dur="indefinite" restart="never" nodeType="tmRoot"/>
      </p:par>
    </p:tnLst>
  </p:timing>
</p:sld>
</file>

<file path=ppt/theme/theme1.xml><?xml version="1.0" encoding="utf-8"?>
<a:theme xmlns:a="http://schemas.openxmlformats.org/drawingml/2006/main" name="Kate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11830</TotalTime>
  <Words>466</Words>
  <Application>Microsoft Office PowerPoint</Application>
  <PresentationFormat>On-screen Show (16:9)</PresentationFormat>
  <Paragraphs>95</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Caveat</vt:lpstr>
      <vt:lpstr>Berlin Sans FB Demi</vt:lpstr>
      <vt:lpstr>Amatic SC</vt:lpstr>
      <vt:lpstr>Wingdings</vt:lpstr>
      <vt:lpstr>Kate template</vt:lpstr>
      <vt:lpstr>Welcome to miss mckinney’s zoom classroom</vt:lpstr>
      <vt:lpstr>11.2.21 Good morning class 4 </vt:lpstr>
      <vt:lpstr>Zoom behaviour charter</vt:lpstr>
      <vt:lpstr>Today’s learning objectives…</vt:lpstr>
      <vt:lpstr>      Breakout rooms </vt:lpstr>
      <vt:lpstr>PowerPoint Presentation</vt:lpstr>
      <vt:lpstr>PowerPoint Presentation</vt:lpstr>
      <vt:lpstr>PowerPoint Presentation</vt:lpstr>
      <vt:lpstr>PowerPoint Presentation</vt:lpstr>
      <vt:lpstr>     </vt:lpstr>
      <vt:lpstr>PowerPoint Presentation</vt:lpstr>
      <vt:lpstr>PowerPoint Presentation</vt:lpstr>
      <vt:lpstr>OFF THIS CALL…</vt:lpstr>
      <vt:lpstr> THUMBS UP: have we achieved our objectives?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8.2.19 Good morning Class 4  8.45am tasks…  1) Finish topic work;  2) JASS reflections – see prompts and  questions to think about…</dc:title>
  <dc:creator>McKinney, Claire</dc:creator>
  <cp:lastModifiedBy>McKinney, Claire</cp:lastModifiedBy>
  <cp:revision>83</cp:revision>
  <cp:lastPrinted>2021-01-26T19:46:53Z</cp:lastPrinted>
  <dcterms:modified xsi:type="dcterms:W3CDTF">2021-02-10T17:47:00Z</dcterms:modified>
</cp:coreProperties>
</file>