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2" r:id="rId6"/>
    <p:sldId id="257" r:id="rId7"/>
    <p:sldId id="259"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6F425A3-7054-4CD7-A3F4-209EE7AE7D57}" type="datetimeFigureOut">
              <a:rPr lang="en-GB" smtClean="0"/>
              <a:t>15/01/2013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3242898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6F425A3-7054-4CD7-A3F4-209EE7AE7D57}" type="datetimeFigureOut">
              <a:rPr lang="en-GB" smtClean="0"/>
              <a:t>15/01/2013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4176334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6F425A3-7054-4CD7-A3F4-209EE7AE7D57}" type="datetimeFigureOut">
              <a:rPr lang="en-GB" smtClean="0"/>
              <a:t>15/01/2013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2207172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6F425A3-7054-4CD7-A3F4-209EE7AE7D57}" type="datetimeFigureOut">
              <a:rPr lang="en-GB" smtClean="0"/>
              <a:t>15/01/2013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3786667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F425A3-7054-4CD7-A3F4-209EE7AE7D57}" type="datetimeFigureOut">
              <a:rPr lang="en-GB" smtClean="0"/>
              <a:t>15/01/2013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1621146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6F425A3-7054-4CD7-A3F4-209EE7AE7D57}" type="datetimeFigureOut">
              <a:rPr lang="en-GB" smtClean="0"/>
              <a:t>15/01/2013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886707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6F425A3-7054-4CD7-A3F4-209EE7AE7D57}" type="datetimeFigureOut">
              <a:rPr lang="en-GB" smtClean="0"/>
              <a:t>15/01/2013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1813216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6F425A3-7054-4CD7-A3F4-209EE7AE7D57}" type="datetimeFigureOut">
              <a:rPr lang="en-GB" smtClean="0"/>
              <a:t>15/01/2013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3646385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F425A3-7054-4CD7-A3F4-209EE7AE7D57}" type="datetimeFigureOut">
              <a:rPr lang="en-GB" smtClean="0"/>
              <a:t>15/01/2013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278670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F425A3-7054-4CD7-A3F4-209EE7AE7D57}" type="datetimeFigureOut">
              <a:rPr lang="en-GB" smtClean="0"/>
              <a:t>15/01/2013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4104620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F425A3-7054-4CD7-A3F4-209EE7AE7D57}" type="datetimeFigureOut">
              <a:rPr lang="en-GB" smtClean="0"/>
              <a:t>15/01/2013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447092-4F09-487D-B797-36A8A1DC75FE}" type="slidenum">
              <a:rPr lang="en-GB" smtClean="0"/>
              <a:t>‹#›</a:t>
            </a:fld>
            <a:endParaRPr lang="en-GB"/>
          </a:p>
        </p:txBody>
      </p:sp>
    </p:spTree>
    <p:extLst>
      <p:ext uri="{BB962C8B-B14F-4D97-AF65-F5344CB8AC3E}">
        <p14:creationId xmlns:p14="http://schemas.microsoft.com/office/powerpoint/2010/main" val="187023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alpha val="23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F425A3-7054-4CD7-A3F4-209EE7AE7D57}" type="datetimeFigureOut">
              <a:rPr lang="en-GB" smtClean="0"/>
              <a:t>15/01/2013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47092-4F09-487D-B797-36A8A1DC75FE}" type="slidenum">
              <a:rPr lang="en-GB" smtClean="0"/>
              <a:t>‹#›</a:t>
            </a:fld>
            <a:endParaRPr lang="en-GB"/>
          </a:p>
        </p:txBody>
      </p:sp>
    </p:spTree>
    <p:extLst>
      <p:ext uri="{BB962C8B-B14F-4D97-AF65-F5344CB8AC3E}">
        <p14:creationId xmlns:p14="http://schemas.microsoft.com/office/powerpoint/2010/main" val="91972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bbc.co.uk/learningzone/clips/children-working-in-coal-mines/145.html"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www.bbc.co.uk/learningzone/clips/child-labourer-will-thorne-describes-how-victorian-children-were-treated-in-the-workhouse/12077.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332657"/>
            <a:ext cx="8712968" cy="1200329"/>
          </a:xfrm>
          <a:prstGeom prst="rect">
            <a:avLst/>
          </a:prstGeom>
        </p:spPr>
        <p:txBody>
          <a:bodyPr wrap="square">
            <a:spAutoFit/>
          </a:bodyPr>
          <a:lstStyle/>
          <a:p>
            <a:r>
              <a:rPr lang="en-GB" sz="3600" dirty="0">
                <a:latin typeface="SassoonCRInfant" pitchFamily="2" charset="0"/>
              </a:rPr>
              <a:t>LO: To be able to describe what life was like for a poor child in the 1840s</a:t>
            </a:r>
          </a:p>
        </p:txBody>
      </p:sp>
      <p:pic>
        <p:nvPicPr>
          <p:cNvPr id="3074" name="Picture 2" descr="http://downloads.bbc.co.uk/rmhttp/schools/primaryhistory/images/victorian_britain/victorian_children_at_work/v_pay_day_for_childr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700808"/>
            <a:ext cx="7058025" cy="4429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29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404664"/>
            <a:ext cx="8352928" cy="6124754"/>
          </a:xfrm>
          <a:prstGeom prst="rect">
            <a:avLst/>
          </a:prstGeom>
        </p:spPr>
        <p:txBody>
          <a:bodyPr wrap="square">
            <a:spAutoFit/>
          </a:bodyPr>
          <a:lstStyle/>
          <a:p>
            <a:r>
              <a:rPr lang="en-GB" sz="2800" dirty="0" smtClean="0">
                <a:latin typeface="SassoonCRInfant" pitchFamily="2" charset="0"/>
              </a:rPr>
              <a:t>In Victorian times, many families had 10 or more children. Sadly, many children died as babies, or from diseases such as smallpox and diphtheria. Child-death struck rich and poor families.</a:t>
            </a:r>
          </a:p>
          <a:p>
            <a:endParaRPr lang="en-GB" sz="2800" dirty="0" smtClean="0">
              <a:latin typeface="SassoonCRInfant" pitchFamily="2" charset="0"/>
            </a:endParaRPr>
          </a:p>
          <a:p>
            <a:r>
              <a:rPr lang="en-GB" sz="2800" dirty="0" smtClean="0">
                <a:latin typeface="SassoonCRInfant" pitchFamily="2" charset="0"/>
              </a:rPr>
              <a:t>In a Victorian town, it was easy to tell who was rich and who was poor. Children from richer homes were well fed, wore warm clothes and had shoes on their feet. They did not work, but went to school or had lessons at home. </a:t>
            </a:r>
          </a:p>
          <a:p>
            <a:endParaRPr lang="en-GB" sz="2800" dirty="0" smtClean="0">
              <a:latin typeface="SassoonCRInfant" pitchFamily="2" charset="0"/>
            </a:endParaRPr>
          </a:p>
          <a:p>
            <a:r>
              <a:rPr lang="en-GB" sz="2800" dirty="0" smtClean="0">
                <a:latin typeface="SassoonCRInfant" pitchFamily="2" charset="0"/>
              </a:rPr>
              <a:t>Poor children looked thin and hungry, wore ragged clothes, and some had no shoes. Poor children had to work. They were lucky if they went to school. </a:t>
            </a:r>
            <a:endParaRPr lang="en-GB" sz="2800" dirty="0">
              <a:latin typeface="SassoonCRInfant" pitchFamily="2" charset="0"/>
            </a:endParaRPr>
          </a:p>
        </p:txBody>
      </p:sp>
    </p:spTree>
    <p:extLst>
      <p:ext uri="{BB962C8B-B14F-4D97-AF65-F5344CB8AC3E}">
        <p14:creationId xmlns:p14="http://schemas.microsoft.com/office/powerpoint/2010/main" val="1252129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08912" cy="4401205"/>
          </a:xfrm>
          <a:prstGeom prst="rect">
            <a:avLst/>
          </a:prstGeom>
        </p:spPr>
        <p:txBody>
          <a:bodyPr wrap="square">
            <a:spAutoFit/>
          </a:bodyPr>
          <a:lstStyle/>
          <a:p>
            <a:r>
              <a:rPr lang="en-GB" sz="2800" b="1" dirty="0" smtClean="0">
                <a:latin typeface="SassoonCRInfant" pitchFamily="2" charset="0"/>
              </a:rPr>
              <a:t>Why did children go to work?</a:t>
            </a:r>
          </a:p>
          <a:p>
            <a:r>
              <a:rPr lang="en-GB" sz="2800" dirty="0" smtClean="0">
                <a:latin typeface="SassoonCRInfant" pitchFamily="2" charset="0"/>
              </a:rPr>
              <a:t>Many Victorian children were poor and worked to help their families. Few people thought this strange or cruel. Families got no money unless they worked, and most people thought work was good for children. </a:t>
            </a:r>
          </a:p>
          <a:p>
            <a:endParaRPr lang="en-GB" sz="2800" dirty="0">
              <a:latin typeface="SassoonCRInfant" pitchFamily="2" charset="0"/>
            </a:endParaRPr>
          </a:p>
          <a:p>
            <a:r>
              <a:rPr lang="en-GB" sz="2800" dirty="0" smtClean="0">
                <a:latin typeface="SassoonCRInfant" pitchFamily="2" charset="0"/>
              </a:rPr>
              <a:t>The Industrial Revolution created new jobs, in factories and mines. Many of these jobs were at first done by children, because children were cheap - a child was paid less than adults (just a few pennies for a week's work).</a:t>
            </a:r>
            <a:endParaRPr lang="en-GB" sz="2800" dirty="0">
              <a:latin typeface="SassoonCRInfant" pitchFamily="2" charset="0"/>
            </a:endParaRPr>
          </a:p>
        </p:txBody>
      </p:sp>
      <p:pic>
        <p:nvPicPr>
          <p:cNvPr id="2050" name="Picture 2" descr="http://downloads.bbc.co.uk/rmhttp/schools/primaryhistory/images/victorian_britain/victorian_children_at_work/v_putters_or_trolley-boy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745332"/>
            <a:ext cx="4608512" cy="1843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9703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04664"/>
            <a:ext cx="8064896" cy="3046988"/>
          </a:xfrm>
          <a:prstGeom prst="rect">
            <a:avLst/>
          </a:prstGeom>
        </p:spPr>
        <p:txBody>
          <a:bodyPr wrap="square">
            <a:spAutoFit/>
          </a:bodyPr>
          <a:lstStyle/>
          <a:p>
            <a:r>
              <a:rPr lang="en-GB" sz="3200" b="1" dirty="0" smtClean="0">
                <a:latin typeface="SassoonCRInfant" pitchFamily="2" charset="0"/>
              </a:rPr>
              <a:t>When did children start work?</a:t>
            </a:r>
          </a:p>
          <a:p>
            <a:endParaRPr lang="en-GB" sz="3200" b="1" dirty="0" smtClean="0">
              <a:latin typeface="SassoonCRInfant" pitchFamily="2" charset="0"/>
            </a:endParaRPr>
          </a:p>
          <a:p>
            <a:r>
              <a:rPr lang="en-GB" sz="3200" dirty="0" smtClean="0">
                <a:latin typeface="SassoonCRInfant" pitchFamily="2" charset="0"/>
              </a:rPr>
              <a:t>Many children started work at the age of 5, the same age as children start school today. They went to work as soon as they were big enough.</a:t>
            </a:r>
            <a:endParaRPr lang="en-GB" sz="3200" dirty="0">
              <a:latin typeface="SassoonCRInfant" pitchFamily="2" charset="0"/>
            </a:endParaRPr>
          </a:p>
        </p:txBody>
      </p:sp>
      <p:pic>
        <p:nvPicPr>
          <p:cNvPr id="1026" name="Picture 2" descr="http://downloads.bbc.co.uk/rmhttp/schools/primaryhistory/images/victorian_britain/victorian_children_at_work/v_boys_sold_sweep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4643" y="3284984"/>
            <a:ext cx="5234527" cy="31219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5787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56984" cy="5262979"/>
          </a:xfrm>
          <a:prstGeom prst="rect">
            <a:avLst/>
          </a:prstGeom>
        </p:spPr>
        <p:txBody>
          <a:bodyPr wrap="square">
            <a:spAutoFit/>
          </a:bodyPr>
          <a:lstStyle/>
          <a:p>
            <a:r>
              <a:rPr lang="en-GB" sz="2400" b="1" dirty="0" smtClean="0">
                <a:latin typeface="SassoonCRInfant" pitchFamily="2" charset="0"/>
              </a:rPr>
              <a:t>What jobs did children do?</a:t>
            </a:r>
          </a:p>
          <a:p>
            <a:r>
              <a:rPr lang="en-GB" sz="2400" dirty="0" smtClean="0">
                <a:latin typeface="SassoonCRInfant" pitchFamily="2" charset="0"/>
              </a:rPr>
              <a:t>Children worked on farms, in homes as servants, and in factories. </a:t>
            </a:r>
          </a:p>
          <a:p>
            <a:endParaRPr lang="en-GB" sz="2400" dirty="0">
              <a:latin typeface="SassoonCRInfant" pitchFamily="2" charset="0"/>
            </a:endParaRPr>
          </a:p>
          <a:p>
            <a:r>
              <a:rPr lang="en-GB" sz="2400" dirty="0" smtClean="0">
                <a:latin typeface="SassoonCRInfant" pitchFamily="2" charset="0"/>
              </a:rPr>
              <a:t>Children often did jobs that required small size and nimble fingers. But they also pushed heavy coal trucks along tunnels in coal mines. </a:t>
            </a:r>
          </a:p>
          <a:p>
            <a:endParaRPr lang="en-GB" sz="2400" dirty="0">
              <a:latin typeface="SassoonCRInfant" pitchFamily="2" charset="0"/>
            </a:endParaRPr>
          </a:p>
          <a:p>
            <a:r>
              <a:rPr lang="en-GB" sz="2400" dirty="0" smtClean="0">
                <a:latin typeface="SassoonCRInfant" pitchFamily="2" charset="0"/>
              </a:rPr>
              <a:t>Boys went to sea, as boy-sailors, and girls went 'into service' as housemaids. </a:t>
            </a:r>
          </a:p>
          <a:p>
            <a:endParaRPr lang="en-GB" sz="2400" dirty="0">
              <a:latin typeface="SassoonCRInfant" pitchFamily="2" charset="0"/>
            </a:endParaRPr>
          </a:p>
          <a:p>
            <a:r>
              <a:rPr lang="en-GB" sz="2400" dirty="0" smtClean="0">
                <a:latin typeface="SassoonCRInfant" pitchFamily="2" charset="0"/>
              </a:rPr>
              <a:t>Children worked on city streets, selling things such as flowers, matches and ribbons.</a:t>
            </a:r>
          </a:p>
          <a:p>
            <a:endParaRPr lang="en-GB" sz="2400" dirty="0">
              <a:latin typeface="SassoonCRInfant" pitchFamily="2" charset="0"/>
            </a:endParaRPr>
          </a:p>
          <a:p>
            <a:r>
              <a:rPr lang="en-GB" sz="2400" dirty="0" smtClean="0">
                <a:latin typeface="SassoonCRInfant" pitchFamily="2" charset="0"/>
              </a:rPr>
              <a:t> Crossing boys swept the roads clean of horse-dung and rubbish left by the horses that pulled carts and carriages</a:t>
            </a:r>
            <a:r>
              <a:rPr lang="en-GB" sz="2400" dirty="0" smtClean="0"/>
              <a:t>.</a:t>
            </a:r>
            <a:endParaRPr lang="en-GB" sz="2400" dirty="0"/>
          </a:p>
        </p:txBody>
      </p:sp>
    </p:spTree>
    <p:extLst>
      <p:ext uri="{BB962C8B-B14F-4D97-AF65-F5344CB8AC3E}">
        <p14:creationId xmlns:p14="http://schemas.microsoft.com/office/powerpoint/2010/main" val="1234123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3105835"/>
            <a:ext cx="4572000" cy="646331"/>
          </a:xfrm>
          <a:prstGeom prst="rect">
            <a:avLst/>
          </a:prstGeom>
        </p:spPr>
        <p:txBody>
          <a:bodyPr>
            <a:spAutoFit/>
          </a:bodyPr>
          <a:lstStyle/>
          <a:p>
            <a:r>
              <a:rPr lang="en-GB" dirty="0">
                <a:hlinkClick r:id="rId2"/>
              </a:rPr>
              <a:t>http://</a:t>
            </a:r>
            <a:r>
              <a:rPr lang="en-GB" dirty="0" smtClean="0">
                <a:hlinkClick r:id="rId2"/>
              </a:rPr>
              <a:t>www.bbc.co.uk/learningzone/clips/children-working-in-coal-mines/145.html</a:t>
            </a:r>
            <a:r>
              <a:rPr lang="en-GB" dirty="0" smtClean="0"/>
              <a:t> </a:t>
            </a:r>
            <a:endParaRPr lang="en-GB" dirty="0"/>
          </a:p>
        </p:txBody>
      </p:sp>
    </p:spTree>
    <p:extLst>
      <p:ext uri="{BB962C8B-B14F-4D97-AF65-F5344CB8AC3E}">
        <p14:creationId xmlns:p14="http://schemas.microsoft.com/office/powerpoint/2010/main" val="360156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9"/>
            <a:ext cx="8424936" cy="5632311"/>
          </a:xfrm>
          <a:prstGeom prst="rect">
            <a:avLst/>
          </a:prstGeom>
        </p:spPr>
        <p:txBody>
          <a:bodyPr wrap="square">
            <a:spAutoFit/>
          </a:bodyPr>
          <a:lstStyle/>
          <a:p>
            <a:pPr algn="ctr"/>
            <a:r>
              <a:rPr lang="en-GB" sz="7200" dirty="0">
                <a:latin typeface="SassoonCRInfant" pitchFamily="2" charset="0"/>
              </a:rPr>
              <a:t>M</a:t>
            </a:r>
            <a:r>
              <a:rPr lang="en-GB" sz="7200" dirty="0" smtClean="0">
                <a:latin typeface="SassoonCRInfant" pitchFamily="2" charset="0"/>
              </a:rPr>
              <a:t>ake </a:t>
            </a:r>
            <a:r>
              <a:rPr lang="en-GB" sz="7200" dirty="0">
                <a:latin typeface="SassoonCRInfant" pitchFamily="2" charset="0"/>
              </a:rPr>
              <a:t>a list of what </a:t>
            </a:r>
            <a:r>
              <a:rPr lang="en-GB" sz="7200" dirty="0" smtClean="0">
                <a:latin typeface="SassoonCRInfant" pitchFamily="2" charset="0"/>
              </a:rPr>
              <a:t>you </a:t>
            </a:r>
            <a:r>
              <a:rPr lang="en-GB" sz="7200" dirty="0">
                <a:latin typeface="SassoonCRInfant" pitchFamily="2" charset="0"/>
              </a:rPr>
              <a:t>can </a:t>
            </a:r>
            <a:r>
              <a:rPr lang="en-GB" sz="7200" dirty="0" smtClean="0">
                <a:latin typeface="SassoonCRInfant" pitchFamily="2" charset="0"/>
              </a:rPr>
              <a:t>find out </a:t>
            </a:r>
            <a:r>
              <a:rPr lang="en-GB" sz="7200" dirty="0">
                <a:latin typeface="SassoonCRInfant" pitchFamily="2" charset="0"/>
              </a:rPr>
              <a:t>about the life of poor children from the sources </a:t>
            </a:r>
          </a:p>
        </p:txBody>
      </p:sp>
    </p:spTree>
    <p:extLst>
      <p:ext uri="{BB962C8B-B14F-4D97-AF65-F5344CB8AC3E}">
        <p14:creationId xmlns:p14="http://schemas.microsoft.com/office/powerpoint/2010/main" val="307778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8352928" cy="1569660"/>
          </a:xfrm>
          <a:prstGeom prst="rect">
            <a:avLst/>
          </a:prstGeom>
        </p:spPr>
        <p:txBody>
          <a:bodyPr wrap="square">
            <a:spAutoFit/>
          </a:bodyPr>
          <a:lstStyle/>
          <a:p>
            <a:r>
              <a:rPr lang="en-GB" sz="3200" dirty="0">
                <a:latin typeface="SassoonCRInfant" pitchFamily="2" charset="0"/>
              </a:rPr>
              <a:t>I</a:t>
            </a:r>
            <a:r>
              <a:rPr lang="en-GB" sz="3200" dirty="0" smtClean="0">
                <a:latin typeface="SassoonCRInfant" pitchFamily="2" charset="0"/>
              </a:rPr>
              <a:t>magine YOU </a:t>
            </a:r>
            <a:r>
              <a:rPr lang="en-GB" sz="3200" dirty="0">
                <a:latin typeface="SassoonCRInfant" pitchFamily="2" charset="0"/>
              </a:rPr>
              <a:t>are a Victorian child working in a factory and write </a:t>
            </a:r>
            <a:r>
              <a:rPr lang="en-GB" sz="3200" dirty="0" smtClean="0">
                <a:latin typeface="SassoonCRInfant" pitchFamily="2" charset="0"/>
              </a:rPr>
              <a:t>a diary entry describing </a:t>
            </a:r>
            <a:r>
              <a:rPr lang="en-GB" sz="3200" dirty="0">
                <a:latin typeface="SassoonCRInfant" pitchFamily="2" charset="0"/>
              </a:rPr>
              <a:t>the work </a:t>
            </a:r>
            <a:r>
              <a:rPr lang="en-GB" sz="3200" dirty="0" smtClean="0">
                <a:latin typeface="SassoonCRInfant" pitchFamily="2" charset="0"/>
              </a:rPr>
              <a:t>you would you doing. </a:t>
            </a:r>
            <a:endParaRPr lang="en-GB" sz="3200" dirty="0">
              <a:latin typeface="SassoonCRInfant" pitchFamily="2" charset="0"/>
            </a:endParaRPr>
          </a:p>
        </p:txBody>
      </p:sp>
    </p:spTree>
    <p:extLst>
      <p:ext uri="{BB962C8B-B14F-4D97-AF65-F5344CB8AC3E}">
        <p14:creationId xmlns:p14="http://schemas.microsoft.com/office/powerpoint/2010/main" val="200621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551837"/>
            <a:ext cx="4572000" cy="2031325"/>
          </a:xfrm>
          <a:prstGeom prst="rect">
            <a:avLst/>
          </a:prstGeom>
        </p:spPr>
        <p:txBody>
          <a:bodyPr>
            <a:spAutoFit/>
          </a:bodyPr>
          <a:lstStyle/>
          <a:p>
            <a:r>
              <a:rPr lang="en-US" u="sng" dirty="0">
                <a:hlinkClick r:id="rId2"/>
              </a:rPr>
              <a:t>http://</a:t>
            </a:r>
            <a:r>
              <a:rPr lang="en-US" u="sng" dirty="0" smtClean="0">
                <a:hlinkClick r:id="rId2"/>
              </a:rPr>
              <a:t>www.bbc.co.uk/learningzone/clips/child-labourer-will-thorne-describes-how-victorian-children-were-treated-in-the-workhouse/12077.html</a:t>
            </a:r>
            <a:endParaRPr lang="en-US" u="sng" dirty="0" smtClean="0"/>
          </a:p>
          <a:p>
            <a:endParaRPr lang="en-GB" dirty="0"/>
          </a:p>
          <a:p>
            <a:r>
              <a:rPr lang="en-US" dirty="0">
                <a:latin typeface="SassoonCRInfant" pitchFamily="2" charset="0"/>
              </a:rPr>
              <a:t>Discuss video – could you work here? Reflect on our lives today. </a:t>
            </a:r>
            <a:endParaRPr lang="en-GB" dirty="0">
              <a:latin typeface="SassoonCRInfant" pitchFamily="2" charset="0"/>
            </a:endParaRPr>
          </a:p>
        </p:txBody>
      </p:sp>
    </p:spTree>
    <p:extLst>
      <p:ext uri="{BB962C8B-B14F-4D97-AF65-F5344CB8AC3E}">
        <p14:creationId xmlns:p14="http://schemas.microsoft.com/office/powerpoint/2010/main" val="39752629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424</Words>
  <Application>Microsoft Office PowerPoint</Application>
  <PresentationFormat>On-screen Show (4:3)</PresentationFormat>
  <Paragraphs>29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LSMITH</dc:creator>
  <cp:lastModifiedBy>LSMITH</cp:lastModifiedBy>
  <cp:revision>3</cp:revision>
  <dcterms:created xsi:type="dcterms:W3CDTF">2013-01-15T10:25:54Z</dcterms:created>
  <dcterms:modified xsi:type="dcterms:W3CDTF">2013-01-15T10:34:44Z</dcterms:modified>
</cp:coreProperties>
</file>