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615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5b24d3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a5b24d3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47940fff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47940fff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37cfd66e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37cfd66e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37cfd66e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37cfd66e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37cfd66e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37cfd66e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7cfd66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37cfd66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37cfd66e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37cfd66e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a5b24d3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a5b24d3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47940fff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47940fff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37cfd66e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b37cfd66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7cfd66e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7cfd66e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37cfd66e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37cfd66e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a34491b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aa34491b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37cfd66e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37cfd66e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47940ff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47940ff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47940fff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47940fff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47940fff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47940fff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4JiV_Ua6W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4JiV_Ua6W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going to :-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-GB"/>
              <a:t>Listen to a story about a French tradition for Epiphany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-GB"/>
              <a:t>Read some information about Epiphany in other countries in Europe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-GB"/>
              <a:t>Draw a ‘traditions map’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5805" y="2924226"/>
            <a:ext cx="2868320" cy="16061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35125"/>
            <a:ext cx="3710775" cy="50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4151800" y="1635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l’Allema</a:t>
            </a:r>
            <a:r>
              <a:rPr lang="en-GB" sz="2800" b="1">
                <a:solidFill>
                  <a:srgbClr val="FF0000"/>
                </a:solidFill>
              </a:rPr>
              <a:t>gn</a:t>
            </a:r>
            <a:r>
              <a:rPr lang="en-GB" sz="2800">
                <a:solidFill>
                  <a:schemeClr val="dk1"/>
                </a:solidFill>
              </a:rPr>
              <a:t>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 descr="C:\Documents and Settings\Caroline\Local Settings\Temporary Internet Files\Content.IE5\6CSAW1VP\MCj04319490000[1]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275" y="1885950"/>
            <a:ext cx="10953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152400" y="3225"/>
            <a:ext cx="4513200" cy="4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are now going to look at how Epiphany is celebrated in France and some of France’s neighbouring countries, Switzerland, Germany, Italy.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Which picture do you think relates to each country?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 is each country’s name in French?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148" y="301575"/>
            <a:ext cx="1595626" cy="137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0650" y="3408350"/>
            <a:ext cx="1936450" cy="10843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3050" y="1885950"/>
            <a:ext cx="3108958" cy="310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5019550" y="37182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La France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5019550" y="114392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L’Italie</a:t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5019550" y="191602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La Suisse</a:t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5019550" y="2848650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L’Allemagne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6841475" y="38422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6885063" y="192727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6581075" y="346022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6581075" y="460412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7031050" y="464347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of the above.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 rot="10800000">
            <a:off x="198300" y="4201550"/>
            <a:ext cx="1095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/>
              <a:t>Answers</a:t>
            </a:r>
            <a:endParaRPr sz="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1-C France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2 - B Italy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3  D - Switzerland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4 - A Germany(and in Austria too!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 descr="C:\Documents and Settings\Caroline\Local Settings\Temporary Internet Files\Content.IE5\6CSAW1VP\MCj04319490000[1]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275" y="1885950"/>
            <a:ext cx="10953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52400" y="3225"/>
            <a:ext cx="4513200" cy="4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are now going to look at how Epiphany is celebrated in France and some of France’s neighbouring countries, Switzerland, Germany, Italy.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Which picture do you think relates to each country?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 is each country’s name in French?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148" y="301575"/>
            <a:ext cx="1595626" cy="137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0650" y="3408350"/>
            <a:ext cx="1936450" cy="10843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3050" y="1885950"/>
            <a:ext cx="3108958" cy="310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5019550" y="37182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La France</a:t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5019550" y="1143925"/>
            <a:ext cx="1595700" cy="408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L’Italie</a:t>
            </a:r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5019550" y="191602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La Suisse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5019550" y="2848650"/>
            <a:ext cx="1595700" cy="4089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L’Allemagne</a:t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6841475" y="38422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6885063" y="192727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6581075" y="3460225"/>
            <a:ext cx="260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7031050" y="4643475"/>
            <a:ext cx="1595700" cy="40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of the above.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 rot="10800000">
            <a:off x="198300" y="4201550"/>
            <a:ext cx="1095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/>
              <a:t>Answers</a:t>
            </a:r>
            <a:endParaRPr sz="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1-C France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2 - B Italy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3  D - Switzerland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4 - A Germany(and in Austria too!</a:t>
            </a:r>
            <a:endParaRPr sz="900"/>
          </a:p>
        </p:txBody>
      </p:sp>
      <p:cxnSp>
        <p:nvCxnSpPr>
          <p:cNvPr id="161" name="Google Shape;161;p24"/>
          <p:cNvCxnSpPr>
            <a:stCxn id="152" idx="3"/>
          </p:cNvCxnSpPr>
          <p:nvPr/>
        </p:nvCxnSpPr>
        <p:spPr>
          <a:xfrm>
            <a:off x="6615250" y="576275"/>
            <a:ext cx="474000" cy="30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4"/>
          <p:cNvCxnSpPr/>
          <p:nvPr/>
        </p:nvCxnSpPr>
        <p:spPr>
          <a:xfrm>
            <a:off x="6358100" y="1586425"/>
            <a:ext cx="1152600" cy="619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4"/>
          <p:cNvCxnSpPr>
            <a:endCxn id="159" idx="1"/>
          </p:cNvCxnSpPr>
          <p:nvPr/>
        </p:nvCxnSpPr>
        <p:spPr>
          <a:xfrm>
            <a:off x="5564950" y="2379525"/>
            <a:ext cx="1466100" cy="2468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4"/>
          <p:cNvCxnSpPr/>
          <p:nvPr/>
        </p:nvCxnSpPr>
        <p:spPr>
          <a:xfrm rot="10800000" flipH="1">
            <a:off x="6469650" y="1512025"/>
            <a:ext cx="669300" cy="13386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descr="C:\Documents and Settings\Caroline\Local Settings\Temporary Internet Files\Content.IE5\6CSAW1VP\MCj04319490000[1]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050" y="288725"/>
            <a:ext cx="10953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5378975" y="235500"/>
            <a:ext cx="3453600" cy="475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3400" b="1" u="sng">
                <a:latin typeface="Calibri"/>
                <a:ea typeface="Calibri"/>
                <a:cs typeface="Calibri"/>
                <a:sym typeface="Calibri"/>
              </a:rPr>
              <a:t>L’Italie</a:t>
            </a:r>
            <a:endParaRPr sz="3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said that “la befana” a witch-like figure  distributes gifts to children on 6</a:t>
            </a:r>
            <a:r>
              <a:rPr lang="en-GB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January. This is a version of a poem learnt by Italian children.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Befana vien di notte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le scarpe tutte rotte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 vestito alla romana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Viva, Viva La Befana!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translation is: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Befana comes by night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her shoes all tattered and torn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comes dressed in the Roman way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life to the Befana!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00" y="1087302"/>
            <a:ext cx="3453600" cy="370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5369800" y="247875"/>
            <a:ext cx="3453600" cy="3309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3400" b="1" u="sng">
                <a:latin typeface="Calibri"/>
                <a:ea typeface="Calibri"/>
                <a:cs typeface="Calibri"/>
                <a:sym typeface="Calibri"/>
              </a:rPr>
              <a:t>L’Allemagne</a:t>
            </a:r>
            <a:endParaRPr sz="3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Here children dress as the Three Kings and go from door to door sometimes singing traditional songs.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They mark the new year and the  initials C. M. B on each door for luck.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Some say this stands for the Kings’ names, Caspar, Melchior and Balthazar. It actually is for a Latin sentence </a:t>
            </a:r>
            <a:r>
              <a:rPr lang="en-GB" sz="1200" b="1" i="1">
                <a:solidFill>
                  <a:srgbClr val="2C2F33"/>
                </a:solidFill>
                <a:highlight>
                  <a:srgbClr val="F8F3F0"/>
                </a:highlight>
                <a:latin typeface="Roboto"/>
                <a:ea typeface="Roboto"/>
                <a:cs typeface="Roboto"/>
                <a:sym typeface="Roboto"/>
              </a:rPr>
              <a:t>Christus mansionem benedicat</a:t>
            </a:r>
            <a:r>
              <a:rPr lang="en-GB" sz="1200">
                <a:solidFill>
                  <a:srgbClr val="2C2F33"/>
                </a:solidFill>
                <a:highlight>
                  <a:srgbClr val="F8F3F0"/>
                </a:highlight>
                <a:latin typeface="Roboto"/>
                <a:ea typeface="Roboto"/>
                <a:cs typeface="Roboto"/>
                <a:sym typeface="Roboto"/>
              </a:rPr>
              <a:t> (Christ bless this house).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786" y="3656300"/>
            <a:ext cx="1595626" cy="137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350" y="427600"/>
            <a:ext cx="4073350" cy="43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3675" y="3656300"/>
            <a:ext cx="2814098" cy="13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5832525" y="235500"/>
            <a:ext cx="3000000" cy="4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3400" b="1" u="sng">
                <a:latin typeface="Calibri"/>
                <a:ea typeface="Calibri"/>
                <a:cs typeface="Calibri"/>
                <a:sym typeface="Calibri"/>
              </a:rPr>
              <a:t>La Suisse</a:t>
            </a:r>
            <a:endParaRPr sz="3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Switzerland - la Suisse - shares borders with all of these countries and Austria too.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This means their traditions and languages are influenced by their many close neighbours.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French, Italian, German are all official languages of Switzerland, as is Rometsch.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Depending on which border you live closest to will mean which Epiphany tradition you are most likely to do in your household.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0" y="1339788"/>
            <a:ext cx="3367476" cy="24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725" y="235500"/>
            <a:ext cx="1340350" cy="115217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87" name="Google Shape;18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950" y="600825"/>
            <a:ext cx="1405199" cy="786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950" y="3616225"/>
            <a:ext cx="872251" cy="48842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9" name="Google Shape;189;p27" descr="C:\Documents and Settings\Caroline\Local Settings\Temporary Internet Files\Content.IE5\6CSAW1VP\MCj04319490000[1].wm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0625" y="3554275"/>
            <a:ext cx="109537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531600" y="300850"/>
            <a:ext cx="40404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Traditions map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map of Europe and label some of the countries in French.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(or find and cut out) some pictures of Epiphany traditions and put them on the correct country.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add some written information about how Epiphany is celebrated. You can find this in this presentation or your own research.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4209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850" y="152400"/>
            <a:ext cx="1340350" cy="115217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9625" y="1644325"/>
            <a:ext cx="1405199" cy="786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3" name="Google Shape;203;p29" descr="C:\Documents and Settings\Caroline\Local Settings\Temporary Internet Files\Content.IE5\6CSAW1VP\MCj04319490000[1].wm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7850" y="3028825"/>
            <a:ext cx="10953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4250" y="185388"/>
            <a:ext cx="1943101" cy="111918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625" y="1419575"/>
            <a:ext cx="1340350" cy="115217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6725" y="2571750"/>
            <a:ext cx="1405199" cy="786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7" name="Google Shape;207;p29" descr="C:\Documents and Settings\Caroline\Local Settings\Temporary Internet Files\Content.IE5\6CSAW1VP\MCj04319490000[1].wm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3175" y="3619500"/>
            <a:ext cx="109537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43000" y="234315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6 janvier, c'est l'Epiphanie. </a:t>
            </a:r>
            <a:b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mange une </a:t>
            </a:r>
            <a:r>
              <a:rPr lang="en-GB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galette</a:t>
            </a: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des rois.</a:t>
            </a:r>
            <a:b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C'est la fête des trois Rois Mages: </a:t>
            </a:r>
            <a:r>
              <a:rPr lang="en-GB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Balthazar, Gaspard et Melchior</a:t>
            </a: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sz="18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GB" sz="18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Dans la galette, il y a une </a:t>
            </a:r>
            <a:r>
              <a:rPr lang="en-GB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fève</a:t>
            </a: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et celui qui la trouve devient roi ou reine. </a:t>
            </a:r>
            <a:b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lui pose une </a:t>
            </a:r>
            <a:r>
              <a:rPr lang="en-GB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couronne</a:t>
            </a:r>
            <a:r>
              <a:rPr lang="en-GB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sur la tête.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371600"/>
            <a:ext cx="1943101" cy="111918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400050"/>
            <a:ext cx="3143251" cy="160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Medium_fabriquer_couronne_galette_des_ro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525" y="3429000"/>
            <a:ext cx="1028700" cy="15430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8205" y="3432376"/>
            <a:ext cx="2868320" cy="16061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52400" y="384225"/>
            <a:ext cx="4513200" cy="4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Epiphany is the festival of the Trois Rois and when they arrived in Bethlehem to see Jesus at the first Christmas.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Epiphany is an important celebration in France. Families will gather to share a galette, a special round cake. In the cake is hidden a charm (</a:t>
            </a:r>
            <a:r>
              <a:rPr lang="en-GB" b="1">
                <a:solidFill>
                  <a:schemeClr val="dk2"/>
                </a:solidFill>
              </a:rPr>
              <a:t>une fève)</a:t>
            </a:r>
            <a:r>
              <a:rPr lang="en-GB"/>
              <a:t>. Whoever finds la f</a:t>
            </a:r>
            <a:r>
              <a:rPr lang="en-GB" b="1">
                <a:solidFill>
                  <a:schemeClr val="dk2"/>
                </a:solidFill>
              </a:rPr>
              <a:t>è</a:t>
            </a:r>
            <a:r>
              <a:rPr lang="en-GB"/>
              <a:t>ve is the King (</a:t>
            </a:r>
            <a:r>
              <a:rPr lang="en-GB" b="1">
                <a:solidFill>
                  <a:schemeClr val="dk1"/>
                </a:solidFill>
              </a:rPr>
              <a:t>le roi</a:t>
            </a:r>
            <a:r>
              <a:rPr lang="en-GB" b="1">
                <a:solidFill>
                  <a:schemeClr val="dk2"/>
                </a:solidFill>
              </a:rPr>
              <a:t>) </a:t>
            </a:r>
            <a:r>
              <a:rPr lang="en-GB"/>
              <a:t>or the Queen </a:t>
            </a:r>
            <a:r>
              <a:rPr lang="en-GB">
                <a:solidFill>
                  <a:schemeClr val="dk1"/>
                </a:solidFill>
              </a:rPr>
              <a:t>(</a:t>
            </a:r>
            <a:r>
              <a:rPr lang="en-GB" b="1">
                <a:solidFill>
                  <a:schemeClr val="dk2"/>
                </a:solidFill>
              </a:rPr>
              <a:t>la reine) </a:t>
            </a:r>
            <a:r>
              <a:rPr lang="en-GB"/>
              <a:t>for the day!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075" y="983388"/>
            <a:ext cx="1943101" cy="111918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950" y="3272025"/>
            <a:ext cx="2343150" cy="131206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025" y="384225"/>
            <a:ext cx="4399500" cy="43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Pour fêter les rois Trotro a invité ses amis. Il a fait tout seul la galette, enfin presque tout seul, son papa l'a aidé un tout petit peu.&#10;&#10;Auteur : Bénédicte Guettier &#10;Éditions : Gallimard Jeunesse &#10;&#10;-------- Abonnez-vous 😊 c'est gratuit 👍----------&#10;&#10;https://www.youtube.com/channel/UCquu7N5HdQV40MLDfmyC6zw&#10;&#10;Retrouve toutes les histoires de Trotro ici : &#10;&#10;🐛 Lecture : L' ÂNE TROTRO ET ZAZA : https://www.youtube.com/playlist?list=PLOivFeoQ5Ooi_ad8uf0nYqmzFEG1pGkfM&#10;&#10;&#10;Bisous" title="🐛Lecture : L'ÂNE TROTRO - Le roi de la galet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125" y="13174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96600" y="582525"/>
            <a:ext cx="2763900" cy="374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Listen to this story about the tradition of eating galette.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does Trotro help to make the galette?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he do with the feve?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goes under the table?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finds the feve in their piece of cake and becomes queen?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do they choose to be king with them?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735629"/>
            <a:ext cx="3996444" cy="299807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375683" y="3850439"/>
            <a:ext cx="3068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celle-ci?</a:t>
            </a:r>
            <a:endParaRPr/>
          </a:p>
        </p:txBody>
      </p:sp>
      <p:pic>
        <p:nvPicPr>
          <p:cNvPr id="85" name="Google Shape;85;p17" descr="Resultado de imagen de galette des roi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7759" y="4223908"/>
            <a:ext cx="720031" cy="5717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251520" y="75772"/>
            <a:ext cx="864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youngest guest goes under the table and they ask him to whom give each portion.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683568" y="379991"/>
            <a:ext cx="3603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C’est pour qui?</a:t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4932040" y="3943390"/>
            <a:ext cx="3228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cella-la?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 descr="Resultado de imagen de galette des roi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39" y="4333571"/>
            <a:ext cx="720031" cy="57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 descr="Pour fêter les rois Trotro a invité ses amis. Il a fait tout seul la galette, enfin presque tout seul, son papa l'a aidé un tout petit peu.&#10;&#10;Auteur : Bénédicte Guettier &#10;Éditions : Gallimard Jeunesse &#10;&#10;-------- Abonnez-vous 😊 c'est gratuit 👍----------&#10;&#10;https://www.youtube.com/channel/UCquu7N5HdQV40MLDfmyC6zw&#10;&#10;Retrouve toutes les histoires de Trotro ici : &#10;&#10;🐛 Lecture : L' ÂNE TROTRO ET ZAZA : https://www.youtube.com/playlist?list=PLOivFeoQ5Ooi_ad8uf0nYqmzFEG1pGkfM&#10;&#10;&#10;Bisous" title="🐛Lecture : L'ÂNE TROTRO - Le roi de la galet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125" y="13174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396600" y="582525"/>
            <a:ext cx="3346500" cy="3743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Listen to this story about the tradition of eating galette.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does Trotro help to make the galette? </a:t>
            </a:r>
            <a:r>
              <a:rPr lang="en-GB">
                <a:solidFill>
                  <a:srgbClr val="FF0000"/>
                </a:solidFill>
              </a:rPr>
              <a:t>Son papa - his dad.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he do with the feve? </a:t>
            </a:r>
            <a:r>
              <a:rPr lang="en-GB">
                <a:solidFill>
                  <a:srgbClr val="FF0000"/>
                </a:solidFill>
              </a:rPr>
              <a:t>Cache dans la galette - hides it in the cake.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goes under the table? </a:t>
            </a:r>
            <a:r>
              <a:rPr lang="en-GB">
                <a:solidFill>
                  <a:srgbClr val="FF0000"/>
                </a:solidFill>
              </a:rPr>
              <a:t>Boubou (because he is the youngest. He then decides who gets which piece of cake WITHOUT looking so he can’t know who might get the feve).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finds the feve in their piece of cake and becomes queen? </a:t>
            </a:r>
            <a:r>
              <a:rPr lang="en-GB">
                <a:solidFill>
                  <a:srgbClr val="FF0000"/>
                </a:solidFill>
              </a:rPr>
              <a:t>Nana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do they choose to be king with them? </a:t>
            </a:r>
            <a:r>
              <a:rPr lang="en-GB">
                <a:solidFill>
                  <a:srgbClr val="FF0000"/>
                </a:solidFill>
              </a:rPr>
              <a:t>Trotro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50" y="138698"/>
            <a:ext cx="4857174" cy="48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lasagne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72778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572000" y="1554150"/>
            <a:ext cx="3878100" cy="3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sound does the </a:t>
            </a:r>
            <a:r>
              <a:rPr lang="en-GB" b="1">
                <a:solidFill>
                  <a:srgbClr val="FF0000"/>
                </a:solidFill>
              </a:rPr>
              <a:t>gn </a:t>
            </a:r>
            <a:r>
              <a:rPr lang="en-GB"/>
              <a:t>make?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Lasa</a:t>
            </a:r>
            <a:r>
              <a:rPr lang="en-GB" sz="2800" b="1">
                <a:solidFill>
                  <a:srgbClr val="FF0000"/>
                </a:solidFill>
              </a:rPr>
              <a:t>gn</a:t>
            </a:r>
            <a:r>
              <a:rPr lang="en-GB" sz="2800">
                <a:solidFill>
                  <a:schemeClr val="dk1"/>
                </a:solidFill>
              </a:rPr>
              <a:t>e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825" y="703550"/>
            <a:ext cx="5402525" cy="443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74000" y="2901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l’Espa</a:t>
            </a:r>
            <a:r>
              <a:rPr lang="en-GB" sz="2800" b="1">
                <a:solidFill>
                  <a:srgbClr val="FF0000"/>
                </a:solidFill>
              </a:rPr>
              <a:t>gn</a:t>
            </a:r>
            <a:r>
              <a:rPr lang="en-GB" sz="2800">
                <a:solidFill>
                  <a:schemeClr val="dk1"/>
                </a:solidFill>
              </a:rPr>
              <a:t>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On-screen Show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Roboto</vt:lpstr>
      <vt:lpstr>Comic Sans MS</vt:lpstr>
      <vt:lpstr>Arial</vt:lpstr>
      <vt:lpstr>Times New Roman</vt:lpstr>
      <vt:lpstr>Simple Light</vt:lpstr>
      <vt:lpstr>You are going to :-  Listen to a story about a French tradition for Epiphany Read some information about Epiphany in other countries in Europe Draw a ‘traditions map’</vt:lpstr>
      <vt:lpstr>Le 6 janvier, c'est l'Epiphanie.  On mange une galette des rois. C'est la fête des trois Rois Mages: Balthazar, Gaspard et Melchior.  Dans la galette, il y a une fève et celui qui la trouve devient roi ou reine.  On lui pose une couronne sur la tête.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lasagne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going to :-  Listen to a story about a French tradition for Epiphany Read some information about Epiphany in other countries in Europe Draw a ‘traditions map’</dc:title>
  <dc:creator>Claire McKinney</dc:creator>
  <cp:lastModifiedBy>LAUREN  SMITH</cp:lastModifiedBy>
  <cp:revision>1</cp:revision>
  <dcterms:modified xsi:type="dcterms:W3CDTF">2021-01-08T12:20:24Z</dcterms:modified>
</cp:coreProperties>
</file>