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D9AA9-EC32-4DD3-947B-74B83690C46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53ADE-0885-4BE9-A716-7C95552C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755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5851063904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5851063904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9755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FA4B-8859-4DD8-AB31-68FCE7594176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946AC-B100-4D34-A849-A20FCEC2A6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536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FA4B-8859-4DD8-AB31-68FCE7594176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946AC-B100-4D34-A849-A20FCEC2A6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570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FA4B-8859-4DD8-AB31-68FCE7594176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946AC-B100-4D34-A849-A20FCEC2A6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067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55120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FA4B-8859-4DD8-AB31-68FCE7594176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946AC-B100-4D34-A849-A20FCEC2A6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112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FA4B-8859-4DD8-AB31-68FCE7594176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946AC-B100-4D34-A849-A20FCEC2A6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026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FA4B-8859-4DD8-AB31-68FCE7594176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946AC-B100-4D34-A849-A20FCEC2A6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491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FA4B-8859-4DD8-AB31-68FCE7594176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946AC-B100-4D34-A849-A20FCEC2A6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434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FA4B-8859-4DD8-AB31-68FCE7594176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946AC-B100-4D34-A849-A20FCEC2A6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729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FA4B-8859-4DD8-AB31-68FCE7594176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946AC-B100-4D34-A849-A20FCEC2A6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103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FA4B-8859-4DD8-AB31-68FCE7594176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946AC-B100-4D34-A849-A20FCEC2A6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200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FA4B-8859-4DD8-AB31-68FCE7594176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946AC-B100-4D34-A849-A20FCEC2A6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170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0FA4B-8859-4DD8-AB31-68FCE7594176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946AC-B100-4D34-A849-A20FCEC2A6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994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6;p15">
            <a:extLst>
              <a:ext uri="{FF2B5EF4-FFF2-40B4-BE49-F238E27FC236}">
                <a16:creationId xmlns:a16="http://schemas.microsoft.com/office/drawing/2014/main" id="{A16F9AAD-B9A3-4307-AD86-90491228591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67;p15">
            <a:extLst>
              <a:ext uri="{FF2B5EF4-FFF2-40B4-BE49-F238E27FC236}">
                <a16:creationId xmlns:a16="http://schemas.microsoft.com/office/drawing/2014/main" id="{43E22582-FB29-42BA-8E20-D4A28DFEBEF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8529" y="3369730"/>
            <a:ext cx="4044138" cy="2574922"/>
          </a:xfrm>
          <a:prstGeom prst="rect">
            <a:avLst/>
          </a:prstGeom>
          <a:ln>
            <a:solidFill>
              <a:srgbClr val="3366FF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EYFS and KS1 </a:t>
            </a:r>
            <a:b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(Reception, Y1 and Y2) </a:t>
            </a:r>
            <a:b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b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sit and roll a ball along the floor around my body using 2 hands (now try with 1 hand) </a:t>
            </a:r>
            <a:b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b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sit and roll a ball down to my toes and back up again, then around my body using two hands</a:t>
            </a:r>
            <a:b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b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stand and roll a ball down to my toes and back up, the around my body using two hands</a:t>
            </a:r>
            <a:b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b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perform the above but using only 1 hand</a:t>
            </a:r>
            <a:endParaRPr lang="en-GB" sz="1200" b="1" u="sng">
              <a:solidFill>
                <a:schemeClr val="dk2"/>
              </a:solidFill>
              <a:latin typeface="Lato"/>
              <a:ea typeface="Lato"/>
              <a:cs typeface="Lato"/>
            </a:endParaRPr>
          </a:p>
        </p:txBody>
      </p:sp>
      <p:sp>
        <p:nvSpPr>
          <p:cNvPr id="4" name="Google Shape;67;p15">
            <a:extLst>
              <a:ext uri="{FF2B5EF4-FFF2-40B4-BE49-F238E27FC236}">
                <a16:creationId xmlns:a16="http://schemas.microsoft.com/office/drawing/2014/main" id="{43E22582-FB29-42BA-8E20-D4A28DFEBEF9}"/>
              </a:ext>
            </a:extLst>
          </p:cNvPr>
          <p:cNvSpPr txBox="1">
            <a:spLocks/>
          </p:cNvSpPr>
          <p:nvPr/>
        </p:nvSpPr>
        <p:spPr>
          <a:xfrm>
            <a:off x="4572000" y="3285065"/>
            <a:ext cx="4165599" cy="2659587"/>
          </a:xfrm>
          <a:prstGeom prst="rect">
            <a:avLst/>
          </a:prstGeom>
          <a:ln>
            <a:solidFill>
              <a:srgbClr val="3366FF"/>
            </a:solidFill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ctr" defTabSz="457200" rtl="0" eaLnBrk="1" latinLnBrk="0" hangingPunct="1"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Upper KS2 (Y5 and Y6) </a:t>
            </a:r>
          </a:p>
          <a:p>
            <a:endParaRPr lang="en-GB" sz="1200" b="1" u="sng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Complete all other activities then try the following:</a:t>
            </a:r>
          </a:p>
          <a:p>
            <a:endParaRPr lang="en-GB" sz="1200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stand with my legs apart and move a ball in a figure of 8 around both legs 12 times in less than 20 seconds </a:t>
            </a:r>
          </a:p>
          <a:p>
            <a:endParaRPr lang="en-GB" sz="1200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move a ball around y waist into a figure of 8 around my legs 10 times in less than 20 seconds</a:t>
            </a:r>
          </a:p>
          <a:p>
            <a:pPr marL="171450" indent="-171450">
              <a:buFontTx/>
              <a:buChar char="-"/>
            </a:pPr>
            <a:endParaRPr lang="en-GB" sz="1200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hold the ball between my legs with 1 hand at the front and 1 hand at the back holding the ball, I can then switch hand places and catch the ball first with a bounce then without. (try this 20 times) </a:t>
            </a:r>
          </a:p>
        </p:txBody>
      </p:sp>
      <p:sp>
        <p:nvSpPr>
          <p:cNvPr id="5" name="Google Shape;67;p15">
            <a:extLst>
              <a:ext uri="{FF2B5EF4-FFF2-40B4-BE49-F238E27FC236}">
                <a16:creationId xmlns:a16="http://schemas.microsoft.com/office/drawing/2014/main" id="{43E22582-FB29-42BA-8E20-D4A28DFEBEF9}"/>
              </a:ext>
            </a:extLst>
          </p:cNvPr>
          <p:cNvSpPr txBox="1">
            <a:spLocks/>
          </p:cNvSpPr>
          <p:nvPr/>
        </p:nvSpPr>
        <p:spPr>
          <a:xfrm>
            <a:off x="4572000" y="298454"/>
            <a:ext cx="4047067" cy="2715679"/>
          </a:xfrm>
          <a:prstGeom prst="rect">
            <a:avLst/>
          </a:prstGeom>
          <a:ln>
            <a:solidFill>
              <a:srgbClr val="3366FF"/>
            </a:solidFill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ctr" defTabSz="457200" rtl="0" eaLnBrk="1" latinLnBrk="0" hangingPunct="1"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Lower KS2 (Y3 and Y4) </a:t>
            </a:r>
          </a:p>
          <a:p>
            <a:endParaRPr lang="en-GB" sz="1200" b="1" u="sng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Complete all KS1 activities then try the following</a:t>
            </a:r>
            <a: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:</a:t>
            </a:r>
          </a:p>
          <a:p>
            <a:endParaRPr lang="en-GB" sz="1200" b="1" u="sng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stand with my legs apart and move a ball around 1 leg 16 times in less than 20 seconds or less (try left then right)</a:t>
            </a:r>
          </a:p>
          <a:p>
            <a:endParaRPr lang="en-GB" sz="1200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move a ball around my waist 17 times in less than 20 seconds (Try in both directions) </a:t>
            </a:r>
          </a:p>
          <a:p>
            <a:pPr marL="171450" indent="-171450">
              <a:buFontTx/>
              <a:buChar char="-"/>
            </a:pPr>
            <a:endParaRPr lang="en-GB" sz="1200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stand with my legs apart and move a ball around alternate legs 16 times in less than 20 seconds</a:t>
            </a:r>
          </a:p>
          <a:p>
            <a:pPr marL="171450" indent="-171450">
              <a:buFontTx/>
              <a:buChar char="-"/>
            </a:pPr>
            <a:endParaRPr lang="en-GB" sz="1200">
              <a:solidFill>
                <a:schemeClr val="dk2"/>
              </a:solidFill>
              <a:latin typeface="Lato"/>
              <a:ea typeface="Lato"/>
              <a:cs typeface="Lato"/>
            </a:endParaRPr>
          </a:p>
        </p:txBody>
      </p:sp>
      <p:sp>
        <p:nvSpPr>
          <p:cNvPr id="7" name="Google Shape;67;p15">
            <a:extLst>
              <a:ext uri="{FF2B5EF4-FFF2-40B4-BE49-F238E27FC236}">
                <a16:creationId xmlns:a16="http://schemas.microsoft.com/office/drawing/2014/main" id="{43E22582-FB29-42BA-8E20-D4A28DFEBEF9}"/>
              </a:ext>
            </a:extLst>
          </p:cNvPr>
          <p:cNvSpPr txBox="1">
            <a:spLocks/>
          </p:cNvSpPr>
          <p:nvPr/>
        </p:nvSpPr>
        <p:spPr>
          <a:xfrm>
            <a:off x="510929" y="416988"/>
            <a:ext cx="3891738" cy="869946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ctr" defTabSz="457200" rtl="0" eaLnBrk="1" latinLnBrk="0" hangingPunct="1"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GB" sz="18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Fundamental 5- Coordination</a:t>
            </a:r>
          </a:p>
          <a:p>
            <a:endParaRPr lang="en-GB" sz="1800" b="1" u="sng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8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Ball Skills   </a:t>
            </a:r>
          </a:p>
        </p:txBody>
      </p:sp>
      <p:pic>
        <p:nvPicPr>
          <p:cNvPr id="3" name="Picture 2" descr="Screenshot 2021-01-05 at 10.11.19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050" y="1450320"/>
            <a:ext cx="2611967" cy="1765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550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2FB061158AEC43968632C4D15CA281" ma:contentTypeVersion="12" ma:contentTypeDescription="Create a new document." ma:contentTypeScope="" ma:versionID="14dfbdfcb5ff0cba973726aa91fb32be">
  <xsd:schema xmlns:xsd="http://www.w3.org/2001/XMLSchema" xmlns:xs="http://www.w3.org/2001/XMLSchema" xmlns:p="http://schemas.microsoft.com/office/2006/metadata/properties" xmlns:ns3="de272488-333a-4158-a043-7a0d28a99e29" xmlns:ns4="12c0b242-9ee5-4e71-b5a3-43111133090d" targetNamespace="http://schemas.microsoft.com/office/2006/metadata/properties" ma:root="true" ma:fieldsID="b3d231ada49ed9e0d8532957b9e6bf0a" ns3:_="" ns4:_="">
    <xsd:import namespace="de272488-333a-4158-a043-7a0d28a99e29"/>
    <xsd:import namespace="12c0b242-9ee5-4e71-b5a3-43111133090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272488-333a-4158-a043-7a0d28a99e2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c0b242-9ee5-4e71-b5a3-4311113309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9476F7A-C5AA-47B6-924B-AB3055C44E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272488-333a-4158-a043-7a0d28a99e29"/>
    <ds:schemaRef ds:uri="12c0b242-9ee5-4e71-b5a3-4311113309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7FE449F-76FA-45A4-AB26-2BE7332ACF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6176E4-170C-4BAA-8FE7-9629DB85D0B5}">
  <ds:schemaRefs>
    <ds:schemaRef ds:uri="http://purl.org/dc/elements/1.1/"/>
    <ds:schemaRef ds:uri="http://schemas.microsoft.com/office/2006/metadata/properties"/>
    <ds:schemaRef ds:uri="de272488-333a-4158-a043-7a0d28a99e29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12c0b242-9ee5-4e71-b5a3-43111133090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311</Words>
  <Application>Microsoft Office PowerPoint</Application>
  <PresentationFormat>On-screen Show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Theme</vt:lpstr>
      <vt:lpstr>EYFS and KS1  (Reception, Y1 and Y2)   - I can sit and roll a ball along the floor around my body using 2 hands (now try with 1 hand)   - I can sit and roll a ball down to my toes and back up again, then around my body using two hands  - I can stand and roll a ball down to my toes and back up, the around my body using two hands  - I can perform the above but using only 1 hand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EYFS and KS1  (Reception, Y1 and Y2)   - I can sit and roll a ball along the floor around my body using 2 hands (now try with 1 hand)   - I can sit and roll a ball down to my toes and back up again, then around my body using two hands  - I can stand and roll a ball down to my toes and back up, the around my body using two hands  - I can perform the above but using only 1 hand</dc:title>
  <dc:creator>Stephanie Alderslade</dc:creator>
  <cp:lastModifiedBy>Stephanie Alderslade</cp:lastModifiedBy>
  <cp:revision>1</cp:revision>
  <dcterms:created xsi:type="dcterms:W3CDTF">2021-02-09T09:17:50Z</dcterms:created>
  <dcterms:modified xsi:type="dcterms:W3CDTF">2021-02-09T09:22:56Z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0x010100562FB061158AEC43968632C4D15CA281</vt:lpwstr>
  </property>
</Properties>
</file>