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F61F7-720C-4D70-BF6E-316C6335C4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070CC1-5F08-4D3F-91C1-3CE3E6E3D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2A203F-AD55-4994-B9CC-23BF7806A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9B420-7D62-4291-8202-A131D9601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4B8DF-5E7F-4D32-9000-D5C41264C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432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1C0A7-67B9-4A42-A84E-127A82F91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F1E66F-47FE-426C-90B9-468FA32F50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A592C-CEF2-4591-8DFE-D43CDC84D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1F9F36-2540-4028-8CF7-2F45A0D54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A4029-4E15-43AD-8AAF-1E7D44CE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022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F4A539-B37E-4DD4-A096-2424FC7A25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7A0C33-F7B6-4185-B6AB-30DEAFE5AC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C6DEC7-887B-4C81-8504-27501BE7C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EEC65-7456-4D10-84C6-F4C833182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0CF78-0415-4F5C-80A8-2412B67E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033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4A386-5FD9-4CAF-90E7-843D44D46E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4DE32-406B-431E-94CE-ED3B0BFA8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1F3242-6068-459F-9871-9DD2D933C4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C6E40-3033-4582-9AA7-E53ED7753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C82209-89FE-45E4-8B4C-4F49F01FB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9909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AED1D-DCF5-4B75-B166-C86402599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C0E51F-3251-4A51-9593-72EE039F3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E4329A-0ED7-4829-AF6C-19AAD64E8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48631A-6421-47D6-8591-EC2307C76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FD1279-E40A-4168-B0AC-A5BAD3BD1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483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E0758-3710-47A1-A525-D011D9025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75F1F2-2C04-488C-897A-523B3FA59F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0D470F-57AF-4F0F-BBA4-52F76BC13E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92B438-1A41-44E5-B58D-FD4D81BF5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D8C4A5-8D1E-471A-A5D7-1A536C3DF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238695-D6F0-4B37-BEC3-4E76F5200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663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4DF4AF-9337-4386-ABDB-C0CC451C2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C49E08-E674-4EC7-AE12-FFFD4106E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DB5F8D-FCE6-41A9-8872-DD5C9E0690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DCBBC5-95FF-41B7-ACDD-472E4431C2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A946EE-722B-4193-919B-4E35CF352A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9E09A6-97F5-4904-A091-D17BBD75D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E0D93C-8558-4CBB-A651-7F4CA7A52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32E6C3-6911-4CB4-80A3-0908EA8FB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07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36915E-DBC6-4193-83FD-17BF310F1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001C73-E26C-4DD9-A078-D5DCE052F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61E324-D555-44D0-94A7-35FBCA928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3157A6-38EA-4DC7-8595-2664321BF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237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4928BB-8C89-4E4F-BBA1-578FCFFC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4E58A5-A757-4337-A9F7-23615299D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A5490E-C13E-4AB7-A961-2249B12D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304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8CBD-117B-485F-99E4-1CB643A95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654AF-C0B0-44D4-BEAF-531320014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1D303E-0377-4C4F-B0E7-6BD65A2BA3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FCE7C2-3DB0-4A12-9CB2-1BA535513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88D706-5A31-4BAB-A88C-1547FBB70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89B179-BD02-4674-8F4B-40B20CECF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809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4AE54-E509-461C-9DE9-729B8837F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8BE4D9-C976-4E67-94D1-693F0C548A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6C0D9E-2C3E-45F6-A058-BB9D8E961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B09FB7-5024-4C2B-947D-E8D6EEE56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79258A-F402-4AF1-A9BF-EBED5F851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B8A7E1-1DD8-4537-B6B7-8FBFD68CA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931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DD1C43-6EE6-40C1-B9AC-181F1BDC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9A79F9-A952-4C42-B9F0-CADF02608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1ACF2-E0CE-46AF-852E-72F2A67F0C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F872F-52E3-4114-B52A-BCA76C6D653E}" type="datetimeFigureOut">
              <a:rPr lang="en-GB" smtClean="0"/>
              <a:t>10/02/2021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579B7E-ACB8-4CF5-A8E8-BB35E23A94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5AB34-B5C6-4AEF-9521-4908B91920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B3A14-23B3-4C48-8918-2DB38877DB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73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EC313192-465C-4226-8A3A-0EE0914719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B8FDFDE-0874-4609-AB36-BA1273069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6325" y="593367"/>
            <a:ext cx="6890075" cy="7636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  <a:t>Personal Challenge </a:t>
            </a:r>
            <a:b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</a:br>
            <a:r>
              <a:rPr lang="en-GB" sz="4800" b="1" dirty="0">
                <a:latin typeface="Avenir Next LT Pro"/>
                <a:ea typeface="Lato" panose="020F0502020204030203" pitchFamily="34" charset="0"/>
                <a:cs typeface="Lato" panose="020F0502020204030203" pitchFamily="34" charset="0"/>
              </a:rPr>
              <a:t>Shoulder Press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AB4B64-989F-434C-B0B4-F8F7D971A3B4}"/>
              </a:ext>
            </a:extLst>
          </p:cNvPr>
          <p:cNvSpPr txBox="1"/>
          <p:nvPr/>
        </p:nvSpPr>
        <p:spPr>
          <a:xfrm>
            <a:off x="5143415" y="2081683"/>
            <a:ext cx="6890075" cy="12720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733" dirty="0">
                <a:latin typeface="Avenir Next LT Pro"/>
              </a:rPr>
              <a:t>How many times can you shoulder press in 1 minute?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7074AF7-FA66-4B1A-B02D-63D683B07657}"/>
              </a:ext>
            </a:extLst>
          </p:cNvPr>
          <p:cNvSpPr txBox="1"/>
          <p:nvPr/>
        </p:nvSpPr>
        <p:spPr>
          <a:xfrm>
            <a:off x="2674907" y="4364248"/>
            <a:ext cx="2032959" cy="28311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dirty="0">
                <a:latin typeface="Avenir Next LT Pro"/>
              </a:rPr>
              <a:t>Equipment</a:t>
            </a:r>
          </a:p>
          <a:p>
            <a:pPr algn="ctr"/>
            <a:endParaRPr lang="en-US" sz="2133" dirty="0">
              <a:latin typeface="Avenir Next LT Pro"/>
            </a:endParaRPr>
          </a:p>
          <a:p>
            <a:pPr marL="380990" indent="-380990" algn="ctr">
              <a:buFontTx/>
              <a:buChar char="-"/>
            </a:pPr>
            <a:r>
              <a:rPr lang="en-US" sz="2133" dirty="0">
                <a:latin typeface="Avenir Next LT Pro"/>
              </a:rPr>
              <a:t>Weights e.g. melon, tins, shoes</a:t>
            </a:r>
          </a:p>
          <a:p>
            <a:pPr algn="ctr"/>
            <a:r>
              <a:rPr lang="en-US" sz="2133" dirty="0">
                <a:latin typeface="Avenir Next LT Pro"/>
              </a:rPr>
              <a:t>- Timer</a:t>
            </a:r>
          </a:p>
          <a:p>
            <a:pPr algn="ctr"/>
            <a:endParaRPr lang="en-US" sz="2133" dirty="0">
              <a:latin typeface="Avenir Next LT Pro"/>
            </a:endParaRPr>
          </a:p>
          <a:p>
            <a:pPr algn="ctr"/>
            <a:endParaRPr lang="en-US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EF9EF2-D1F1-4755-9ECB-BA1F53F79609}"/>
              </a:ext>
            </a:extLst>
          </p:cNvPr>
          <p:cNvSpPr txBox="1"/>
          <p:nvPr/>
        </p:nvSpPr>
        <p:spPr>
          <a:xfrm>
            <a:off x="10129927" y="3504176"/>
            <a:ext cx="1903563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600" dirty="0">
                <a:latin typeface="Avenir Next LT Pro"/>
              </a:rPr>
              <a:t>Start with the weight at your chest, slight knee bend and push weight above your head</a:t>
            </a:r>
          </a:p>
          <a:p>
            <a:pPr algn="ctr"/>
            <a:endParaRPr lang="en-US" sz="1600" dirty="0">
              <a:latin typeface="Avenir Next LT Pro"/>
            </a:endParaRPr>
          </a:p>
          <a:p>
            <a:pPr algn="ctr"/>
            <a:r>
              <a:rPr lang="en-US" sz="1600" dirty="0">
                <a:latin typeface="Avenir Next LT Pro"/>
              </a:rPr>
              <a:t>Safety – Only use a weight you can comfortably lift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E91C88-D084-43EE-A8D0-F9E3D4F9C8C1}"/>
              </a:ext>
            </a:extLst>
          </p:cNvPr>
          <p:cNvSpPr txBox="1"/>
          <p:nvPr/>
        </p:nvSpPr>
        <p:spPr>
          <a:xfrm>
            <a:off x="4076701" y="6082341"/>
            <a:ext cx="7798279" cy="11078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121920" tIns="60960" rIns="121920" bIns="6096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133" dirty="0" err="1">
                <a:latin typeface="Avenir Next LT Pro"/>
              </a:rPr>
              <a:t>Practise</a:t>
            </a:r>
            <a:r>
              <a:rPr lang="en-US" sz="2133" dirty="0">
                <a:latin typeface="Avenir Next LT Pro"/>
              </a:rPr>
              <a:t>, Record your score, Try to beat it</a:t>
            </a:r>
          </a:p>
          <a:p>
            <a:pPr algn="ctr"/>
            <a:r>
              <a:rPr lang="en-US" sz="2133">
                <a:latin typeface="Avenir Next LT Pro"/>
              </a:rPr>
              <a:t>Can you beat it by more than 5?</a:t>
            </a:r>
            <a:endParaRPr lang="en-US" sz="2133" dirty="0"/>
          </a:p>
          <a:p>
            <a:pPr algn="ctr"/>
            <a:endParaRPr lang="en-US" sz="2133" dirty="0">
              <a:latin typeface="Avenir Next LT Pro"/>
            </a:endParaRPr>
          </a:p>
        </p:txBody>
      </p:sp>
      <p:pic>
        <p:nvPicPr>
          <p:cNvPr id="1026" name="Picture 2" descr="Image result for shoulder press exercise">
            <a:extLst>
              <a:ext uri="{FF2B5EF4-FFF2-40B4-BE49-F238E27FC236}">
                <a16:creationId xmlns:a16="http://schemas.microsoft.com/office/drawing/2014/main" id="{A5F567DF-B4C1-456A-9E5B-FCED41C83F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196752" y="3662770"/>
            <a:ext cx="2269221" cy="2269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177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2FB061158AEC43968632C4D15CA281" ma:contentTypeVersion="12" ma:contentTypeDescription="Create a new document." ma:contentTypeScope="" ma:versionID="14dfbdfcb5ff0cba973726aa91fb32be">
  <xsd:schema xmlns:xsd="http://www.w3.org/2001/XMLSchema" xmlns:xs="http://www.w3.org/2001/XMLSchema" xmlns:p="http://schemas.microsoft.com/office/2006/metadata/properties" xmlns:ns3="de272488-333a-4158-a043-7a0d28a99e29" xmlns:ns4="12c0b242-9ee5-4e71-b5a3-43111133090d" targetNamespace="http://schemas.microsoft.com/office/2006/metadata/properties" ma:root="true" ma:fieldsID="b3d231ada49ed9e0d8532957b9e6bf0a" ns3:_="" ns4:_="">
    <xsd:import namespace="de272488-333a-4158-a043-7a0d28a99e29"/>
    <xsd:import namespace="12c0b242-9ee5-4e71-b5a3-43111133090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KeyPoints" minOccurs="0"/>
                <xsd:element ref="ns4:MediaServiceKeyPoints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272488-333a-4158-a043-7a0d28a99e2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c0b242-9ee5-4e71-b5a3-4311113309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38C19B0-8604-41D1-AE8E-D96F14BB2C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e272488-333a-4158-a043-7a0d28a99e29"/>
    <ds:schemaRef ds:uri="12c0b242-9ee5-4e71-b5a3-4311113309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87F0926-0245-42A9-A22F-F55190C30A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DAA3EED-F3C1-4D93-B2F7-5637BAA6F7D9}">
  <ds:schemaRefs>
    <ds:schemaRef ds:uri="http://purl.org/dc/elements/1.1/"/>
    <ds:schemaRef ds:uri="http://schemas.microsoft.com/office/2006/metadata/properties"/>
    <ds:schemaRef ds:uri="de272488-333a-4158-a043-7a0d28a99e29"/>
    <ds:schemaRef ds:uri="http://purl.org/dc/terms/"/>
    <ds:schemaRef ds:uri="12c0b242-9ee5-4e71-b5a3-43111133090d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Personal Challenge  Shoulder Press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Challenge  Shoulder Press</dc:title>
  <dc:creator>Stephanie Alderslade</dc:creator>
  <cp:lastModifiedBy>Stephanie Alderslade</cp:lastModifiedBy>
  <cp:revision>1</cp:revision>
  <dcterms:created xsi:type="dcterms:W3CDTF">2021-02-10T11:28:40Z</dcterms:created>
  <dcterms:modified xsi:type="dcterms:W3CDTF">2021-02-10T11:29:24Z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0x010100562FB061158AEC43968632C4D15CA281</vt:lpwstr>
  </property>
</Properties>
</file>