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9" r:id="rId2"/>
    <p:sldId id="261" r:id="rId3"/>
    <p:sldId id="258" r:id="rId4"/>
    <p:sldId id="25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2CDDA2-6FEA-4B00-A1A2-238E4A1B8747}" v="27" dt="2021-02-25T15:21:42.339"/>
    <p1510:client id="{EF98E800-F797-8C6A-DAB3-022372695304}" v="9" dt="2021-02-25T17:31:46.2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Alderslade" userId="S::salderslade@activenorthumberland.org.uk::0be63923-b45e-44a8-991e-e7b3ac4465a3" providerId="AD" clId="Web-{F48434F9-2F03-2C6B-8C66-7C0C528C332A}"/>
    <pc:docChg chg="modSld">
      <pc:chgData name="Stephanie Alderslade" userId="S::salderslade@activenorthumberland.org.uk::0be63923-b45e-44a8-991e-e7b3ac4465a3" providerId="AD" clId="Web-{F48434F9-2F03-2C6B-8C66-7C0C528C332A}" dt="2021-01-26T14:26:28.634" v="489"/>
      <pc:docMkLst>
        <pc:docMk/>
      </pc:docMkLst>
      <pc:sldChg chg="delSp modSp">
        <pc:chgData name="Stephanie Alderslade" userId="S::salderslade@activenorthumberland.org.uk::0be63923-b45e-44a8-991e-e7b3ac4465a3" providerId="AD" clId="Web-{F48434F9-2F03-2C6B-8C66-7C0C528C332A}" dt="2021-01-26T14:26:28.634" v="489"/>
        <pc:sldMkLst>
          <pc:docMk/>
          <pc:sldMk cId="3408505437" sldId="257"/>
        </pc:sldMkLst>
        <pc:graphicFrameChg chg="mod modGraphic">
          <ac:chgData name="Stephanie Alderslade" userId="S::salderslade@activenorthumberland.org.uk::0be63923-b45e-44a8-991e-e7b3ac4465a3" providerId="AD" clId="Web-{F48434F9-2F03-2C6B-8C66-7C0C528C332A}" dt="2021-01-26T14:26:28.634" v="48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F48434F9-2F03-2C6B-8C66-7C0C528C332A}" dt="2021-01-26T14:13:37.757" v="230"/>
          <ac:picMkLst>
            <pc:docMk/>
            <pc:sldMk cId="3408505437" sldId="257"/>
            <ac:picMk id="2" creationId="{98B8D59A-5784-4299-BEA4-BB1787F579C1}"/>
          </ac:picMkLst>
        </pc:picChg>
      </pc:sldChg>
      <pc:sldChg chg="delSp modSp">
        <pc:chgData name="Stephanie Alderslade" userId="S::salderslade@activenorthumberland.org.uk::0be63923-b45e-44a8-991e-e7b3ac4465a3" providerId="AD" clId="Web-{F48434F9-2F03-2C6B-8C66-7C0C528C332A}" dt="2021-01-26T14:22:58.692" v="305"/>
        <pc:sldMkLst>
          <pc:docMk/>
          <pc:sldMk cId="2203132759" sldId="258"/>
        </pc:sldMkLst>
        <pc:graphicFrameChg chg="mod modGraphic">
          <ac:chgData name="Stephanie Alderslade" userId="S::salderslade@activenorthumberland.org.uk::0be63923-b45e-44a8-991e-e7b3ac4465a3" providerId="AD" clId="Web-{F48434F9-2F03-2C6B-8C66-7C0C528C332A}" dt="2021-01-26T14:22:58.692" v="305"/>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F48434F9-2F03-2C6B-8C66-7C0C528C332A}" dt="2021-01-26T14:13:41.725" v="231"/>
          <ac:picMkLst>
            <pc:docMk/>
            <pc:sldMk cId="2203132759" sldId="258"/>
            <ac:picMk id="2" creationId="{7CFFAA3D-DF5D-4D04-B7BA-ACEFCB13C2D3}"/>
          </ac:picMkLst>
        </pc:picChg>
      </pc:sldChg>
    </pc:docChg>
  </pc:docChgLst>
  <pc:docChgLst>
    <pc:chgData name="Andy Brown" userId="S::abrown@activenorthumberland.org.uk::c89efd91-b4f6-4cf7-9b02-19244de25524" providerId="AD" clId="Web-{E53E8EA9-F76F-CA9B-7B26-57FB7261C3F3}"/>
    <pc:docChg chg="modSld">
      <pc:chgData name="Andy Brown" userId="S::abrown@activenorthumberland.org.uk::c89efd91-b4f6-4cf7-9b02-19244de25524" providerId="AD" clId="Web-{E53E8EA9-F76F-CA9B-7B26-57FB7261C3F3}" dt="2021-01-07T15:20:01.101" v="37"/>
      <pc:docMkLst>
        <pc:docMk/>
      </pc:docMkLst>
      <pc:sldChg chg="modSp">
        <pc:chgData name="Andy Brown" userId="S::abrown@activenorthumberland.org.uk::c89efd91-b4f6-4cf7-9b02-19244de25524" providerId="AD" clId="Web-{E53E8EA9-F76F-CA9B-7B26-57FB7261C3F3}" dt="2021-01-07T15:20:01.101" v="37"/>
        <pc:sldMkLst>
          <pc:docMk/>
          <pc:sldMk cId="2851936697" sldId="259"/>
        </pc:sldMkLst>
        <pc:graphicFrameChg chg="mod modGraphic">
          <ac:chgData name="Andy Brown" userId="S::abrown@activenorthumberland.org.uk::c89efd91-b4f6-4cf7-9b02-19244de25524" providerId="AD" clId="Web-{E53E8EA9-F76F-CA9B-7B26-57FB7261C3F3}" dt="2021-01-07T15:20:01.101" v="37"/>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371A32D4-0491-FBC4-3E28-89986158E533}"/>
    <pc:docChg chg="modSld">
      <pc:chgData name="Stephanie Alderslade" userId="S::salderslade@activenorthumberland.org.uk::0be63923-b45e-44a8-991e-e7b3ac4465a3" providerId="AD" clId="Web-{371A32D4-0491-FBC4-3E28-89986158E533}" dt="2021-01-07T11:34:39.974" v="29"/>
      <pc:docMkLst>
        <pc:docMk/>
      </pc:docMkLst>
      <pc:sldChg chg="modSp">
        <pc:chgData name="Stephanie Alderslade" userId="S::salderslade@activenorthumberland.org.uk::0be63923-b45e-44a8-991e-e7b3ac4465a3" providerId="AD" clId="Web-{371A32D4-0491-FBC4-3E28-89986158E533}" dt="2021-01-07T11:34:39.974" v="29"/>
        <pc:sldMkLst>
          <pc:docMk/>
          <pc:sldMk cId="3408505437" sldId="257"/>
        </pc:sldMkLst>
        <pc:graphicFrameChg chg="mod modGraphic">
          <ac:chgData name="Stephanie Alderslade" userId="S::salderslade@activenorthumberland.org.uk::0be63923-b45e-44a8-991e-e7b3ac4465a3" providerId="AD" clId="Web-{371A32D4-0491-FBC4-3E28-89986158E533}" dt="2021-01-07T11:34:39.974" v="29"/>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371A32D4-0491-FBC4-3E28-89986158E533}" dt="2021-01-07T11:34:32.552" v="13"/>
        <pc:sldMkLst>
          <pc:docMk/>
          <pc:sldMk cId="2203132759" sldId="258"/>
        </pc:sldMkLst>
        <pc:graphicFrameChg chg="mod modGraphic">
          <ac:chgData name="Stephanie Alderslade" userId="S::salderslade@activenorthumberland.org.uk::0be63923-b45e-44a8-991e-e7b3ac4465a3" providerId="AD" clId="Web-{371A32D4-0491-FBC4-3E28-89986158E533}" dt="2021-01-07T11:34:32.552" v="13"/>
          <ac:graphicFrameMkLst>
            <pc:docMk/>
            <pc:sldMk cId="2203132759" sldId="258"/>
            <ac:graphicFrameMk id="5" creationId="{00000000-0000-0000-0000-000000000000}"/>
          </ac:graphicFrameMkLst>
        </pc:graphicFrameChg>
      </pc:sldChg>
    </pc:docChg>
  </pc:docChgLst>
  <pc:docChgLst>
    <pc:chgData name="Stephanie Alderslade" userId="S::salderslade@activenorthumberland.org.uk::0be63923-b45e-44a8-991e-e7b3ac4465a3" providerId="AD" clId="Web-{092B2467-3DFD-1515-A7F1-EBEB928EDC2D}"/>
    <pc:docChg chg="modSld">
      <pc:chgData name="Stephanie Alderslade" userId="S::salderslade@activenorthumberland.org.uk::0be63923-b45e-44a8-991e-e7b3ac4465a3" providerId="AD" clId="Web-{092B2467-3DFD-1515-A7F1-EBEB928EDC2D}" dt="2021-01-21T10:11:54.102" v="85" actId="20577"/>
      <pc:docMkLst>
        <pc:docMk/>
      </pc:docMkLst>
      <pc:sldChg chg="addSp delSp modSp">
        <pc:chgData name="Stephanie Alderslade" userId="S::salderslade@activenorthumberland.org.uk::0be63923-b45e-44a8-991e-e7b3ac4465a3" providerId="AD" clId="Web-{092B2467-3DFD-1515-A7F1-EBEB928EDC2D}" dt="2021-01-21T10:11:54.102" v="85" actId="20577"/>
        <pc:sldMkLst>
          <pc:docMk/>
          <pc:sldMk cId="3408505437" sldId="257"/>
        </pc:sldMkLst>
        <pc:spChg chg="add del mod">
          <ac:chgData name="Stephanie Alderslade" userId="S::salderslade@activenorthumberland.org.uk::0be63923-b45e-44a8-991e-e7b3ac4465a3" providerId="AD" clId="Web-{092B2467-3DFD-1515-A7F1-EBEB928EDC2D}" dt="2021-01-21T10:11:33.915" v="82"/>
          <ac:spMkLst>
            <pc:docMk/>
            <pc:sldMk cId="3408505437" sldId="257"/>
            <ac:spMk id="6" creationId="{9BA2BA0B-DAD9-4F73-A79B-96529D33E5D9}"/>
          </ac:spMkLst>
        </pc:spChg>
        <pc:spChg chg="add mod">
          <ac:chgData name="Stephanie Alderslade" userId="S::salderslade@activenorthumberland.org.uk::0be63923-b45e-44a8-991e-e7b3ac4465a3" providerId="AD" clId="Web-{092B2467-3DFD-1515-A7F1-EBEB928EDC2D}" dt="2021-01-21T10:11:54.102" v="85" actId="20577"/>
          <ac:spMkLst>
            <pc:docMk/>
            <pc:sldMk cId="3408505437" sldId="257"/>
            <ac:spMk id="10" creationId="{DC684C80-EC36-4D02-BA81-E855205844CB}"/>
          </ac:spMkLst>
        </pc:spChg>
      </pc:sldChg>
      <pc:sldChg chg="addSp modSp">
        <pc:chgData name="Stephanie Alderslade" userId="S::salderslade@activenorthumberland.org.uk::0be63923-b45e-44a8-991e-e7b3ac4465a3" providerId="AD" clId="Web-{092B2467-3DFD-1515-A7F1-EBEB928EDC2D}" dt="2021-01-21T10:11:19.852" v="77" actId="1076"/>
        <pc:sldMkLst>
          <pc:docMk/>
          <pc:sldMk cId="2203132759" sldId="258"/>
        </pc:sldMkLst>
        <pc:spChg chg="add mod">
          <ac:chgData name="Stephanie Alderslade" userId="S::salderslade@activenorthumberland.org.uk::0be63923-b45e-44a8-991e-e7b3ac4465a3" providerId="AD" clId="Web-{092B2467-3DFD-1515-A7F1-EBEB928EDC2D}" dt="2021-01-21T10:11:19.852" v="77" actId="1076"/>
          <ac:spMkLst>
            <pc:docMk/>
            <pc:sldMk cId="2203132759" sldId="258"/>
            <ac:spMk id="3" creationId="{23F94946-755B-438E-9905-03C0C7315B95}"/>
          </ac:spMkLst>
        </pc:spChg>
      </pc:sldChg>
    </pc:docChg>
  </pc:docChgLst>
  <pc:docChgLst>
    <pc:chgData name="Stephanie Alderslade" userId="0be63923-b45e-44a8-991e-e7b3ac4465a3" providerId="ADAL" clId="{55F2506A-67D2-4D3E-AC17-FD31E8630FF7}"/>
    <pc:docChg chg="undo custSel modSld">
      <pc:chgData name="Stephanie Alderslade" userId="0be63923-b45e-44a8-991e-e7b3ac4465a3" providerId="ADAL" clId="{55F2506A-67D2-4D3E-AC17-FD31E8630FF7}" dt="2021-02-11T15:33:30.130" v="568" actId="20577"/>
      <pc:docMkLst>
        <pc:docMk/>
      </pc:docMkLst>
      <pc:sldChg chg="addSp delSp modSp mod">
        <pc:chgData name="Stephanie Alderslade" userId="0be63923-b45e-44a8-991e-e7b3ac4465a3" providerId="ADAL" clId="{55F2506A-67D2-4D3E-AC17-FD31E8630FF7}" dt="2021-02-11T15:33:30.130" v="568" actId="20577"/>
        <pc:sldMkLst>
          <pc:docMk/>
          <pc:sldMk cId="3408505437" sldId="257"/>
        </pc:sldMkLst>
        <pc:spChg chg="del">
          <ac:chgData name="Stephanie Alderslade" userId="0be63923-b45e-44a8-991e-e7b3ac4465a3" providerId="ADAL" clId="{55F2506A-67D2-4D3E-AC17-FD31E8630FF7}" dt="2021-02-10T11:42:10.242" v="193" actId="478"/>
          <ac:spMkLst>
            <pc:docMk/>
            <pc:sldMk cId="3408505437" sldId="257"/>
            <ac:spMk id="10" creationId="{DC684C80-EC36-4D02-BA81-E855205844CB}"/>
          </ac:spMkLst>
        </pc:spChg>
        <pc:graphicFrameChg chg="mod modGraphic">
          <ac:chgData name="Stephanie Alderslade" userId="0be63923-b45e-44a8-991e-e7b3ac4465a3" providerId="ADAL" clId="{55F2506A-67D2-4D3E-AC17-FD31E8630FF7}" dt="2021-02-11T15:33:30.130" v="568"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55F2506A-67D2-4D3E-AC17-FD31E8630FF7}" dt="2021-02-10T11:38:25.360" v="122" actId="14100"/>
          <ac:picMkLst>
            <pc:docMk/>
            <pc:sldMk cId="3408505437" sldId="257"/>
            <ac:picMk id="2" creationId="{6C56790E-14CB-4BC2-919F-8A02884DDE1D}"/>
          </ac:picMkLst>
        </pc:picChg>
        <pc:picChg chg="add del mod">
          <ac:chgData name="Stephanie Alderslade" userId="0be63923-b45e-44a8-991e-e7b3ac4465a3" providerId="ADAL" clId="{55F2506A-67D2-4D3E-AC17-FD31E8630FF7}" dt="2021-02-11T15:31:47.492" v="543" actId="478"/>
          <ac:picMkLst>
            <pc:docMk/>
            <pc:sldMk cId="3408505437" sldId="257"/>
            <ac:picMk id="8" creationId="{09AB46AD-7104-4414-B9F1-6D7F7813C639}"/>
          </ac:picMkLst>
        </pc:picChg>
        <pc:picChg chg="add del mod">
          <ac:chgData name="Stephanie Alderslade" userId="0be63923-b45e-44a8-991e-e7b3ac4465a3" providerId="ADAL" clId="{55F2506A-67D2-4D3E-AC17-FD31E8630FF7}" dt="2021-02-11T15:31:49.328" v="544" actId="478"/>
          <ac:picMkLst>
            <pc:docMk/>
            <pc:sldMk cId="3408505437" sldId="257"/>
            <ac:picMk id="9" creationId="{33CF3242-6225-4C64-9C5D-E2ECF0B66FB5}"/>
          </ac:picMkLst>
        </pc:picChg>
      </pc:sldChg>
      <pc:sldChg chg="addSp delSp modSp mod">
        <pc:chgData name="Stephanie Alderslade" userId="0be63923-b45e-44a8-991e-e7b3ac4465a3" providerId="ADAL" clId="{55F2506A-67D2-4D3E-AC17-FD31E8630FF7}" dt="2021-02-11T14:42:36.759" v="538" actId="1076"/>
        <pc:sldMkLst>
          <pc:docMk/>
          <pc:sldMk cId="2203132759" sldId="258"/>
        </pc:sldMkLst>
        <pc:spChg chg="del">
          <ac:chgData name="Stephanie Alderslade" userId="0be63923-b45e-44a8-991e-e7b3ac4465a3" providerId="ADAL" clId="{55F2506A-67D2-4D3E-AC17-FD31E8630FF7}" dt="2021-02-10T11:42:06.382" v="192" actId="478"/>
          <ac:spMkLst>
            <pc:docMk/>
            <pc:sldMk cId="2203132759" sldId="258"/>
            <ac:spMk id="3" creationId="{23F94946-755B-438E-9905-03C0C7315B95}"/>
          </ac:spMkLst>
        </pc:spChg>
        <pc:graphicFrameChg chg="mod modGraphic">
          <ac:chgData name="Stephanie Alderslade" userId="0be63923-b45e-44a8-991e-e7b3ac4465a3" providerId="ADAL" clId="{55F2506A-67D2-4D3E-AC17-FD31E8630FF7}" dt="2021-02-11T14:42:36.759" v="538" actId="1076"/>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55F2506A-67D2-4D3E-AC17-FD31E8630FF7}" dt="2021-02-10T11:37:11.811" v="64" actId="1076"/>
          <ac:picMkLst>
            <pc:docMk/>
            <pc:sldMk cId="2203132759" sldId="258"/>
            <ac:picMk id="2" creationId="{83FAF6D7-86D6-4F4C-8DDA-74DF82883EBE}"/>
          </ac:picMkLst>
        </pc:picChg>
        <pc:picChg chg="add del mod">
          <ac:chgData name="Stephanie Alderslade" userId="0be63923-b45e-44a8-991e-e7b3ac4465a3" providerId="ADAL" clId="{55F2506A-67D2-4D3E-AC17-FD31E8630FF7}" dt="2021-02-11T14:28:30.632" v="514" actId="478"/>
          <ac:picMkLst>
            <pc:docMk/>
            <pc:sldMk cId="2203132759" sldId="258"/>
            <ac:picMk id="9" creationId="{D6E98D6F-5EB6-42C4-AD9B-61E6BF519F92}"/>
          </ac:picMkLst>
        </pc:picChg>
        <pc:picChg chg="add del mod">
          <ac:chgData name="Stephanie Alderslade" userId="0be63923-b45e-44a8-991e-e7b3ac4465a3" providerId="ADAL" clId="{55F2506A-67D2-4D3E-AC17-FD31E8630FF7}" dt="2021-02-11T14:28:32.440" v="515" actId="478"/>
          <ac:picMkLst>
            <pc:docMk/>
            <pc:sldMk cId="2203132759" sldId="258"/>
            <ac:picMk id="10" creationId="{E2A4533B-BE0E-4A6E-B484-0CF40F50170B}"/>
          </ac:picMkLst>
        </pc:picChg>
        <pc:picChg chg="add mod modCrop">
          <ac:chgData name="Stephanie Alderslade" userId="0be63923-b45e-44a8-991e-e7b3ac4465a3" providerId="ADAL" clId="{55F2506A-67D2-4D3E-AC17-FD31E8630FF7}" dt="2021-02-11T14:29:55.234" v="532" actId="1076"/>
          <ac:picMkLst>
            <pc:docMk/>
            <pc:sldMk cId="2203132759" sldId="258"/>
            <ac:picMk id="12" creationId="{1E13EF2E-A9EC-4E5F-A355-07D0116434EE}"/>
          </ac:picMkLst>
        </pc:picChg>
        <pc:picChg chg="add mod">
          <ac:chgData name="Stephanie Alderslade" userId="0be63923-b45e-44a8-991e-e7b3ac4465a3" providerId="ADAL" clId="{55F2506A-67D2-4D3E-AC17-FD31E8630FF7}" dt="2021-02-11T14:30:05.620" v="534" actId="1076"/>
          <ac:picMkLst>
            <pc:docMk/>
            <pc:sldMk cId="2203132759" sldId="258"/>
            <ac:picMk id="13" creationId="{1E8F48A1-451A-46A7-B000-F5C7B4B6AC76}"/>
          </ac:picMkLst>
        </pc:picChg>
      </pc:sldChg>
      <pc:sldChg chg="modSp mod">
        <pc:chgData name="Stephanie Alderslade" userId="0be63923-b45e-44a8-991e-e7b3ac4465a3" providerId="ADAL" clId="{55F2506A-67D2-4D3E-AC17-FD31E8630FF7}" dt="2021-02-11T14:18:54.965" v="388" actId="20577"/>
        <pc:sldMkLst>
          <pc:docMk/>
          <pc:sldMk cId="2851936697" sldId="259"/>
        </pc:sldMkLst>
        <pc:graphicFrameChg chg="modGraphic">
          <ac:chgData name="Stephanie Alderslade" userId="0be63923-b45e-44a8-991e-e7b3ac4465a3" providerId="ADAL" clId="{55F2506A-67D2-4D3E-AC17-FD31E8630FF7}" dt="2021-02-11T14:18:54.965" v="388" actId="20577"/>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EF98E800-F797-8C6A-DAB3-022372695304}"/>
    <pc:docChg chg="modSld">
      <pc:chgData name="Stephanie Alderslade" userId="S::salderslade@activenorthumberland.org.uk::0be63923-b45e-44a8-991e-e7b3ac4465a3" providerId="AD" clId="Web-{EF98E800-F797-8C6A-DAB3-022372695304}" dt="2021-02-25T17:31:46.289" v="8" actId="1076"/>
      <pc:docMkLst>
        <pc:docMk/>
      </pc:docMkLst>
      <pc:sldChg chg="modSp">
        <pc:chgData name="Stephanie Alderslade" userId="S::salderslade@activenorthumberland.org.uk::0be63923-b45e-44a8-991e-e7b3ac4465a3" providerId="AD" clId="Web-{EF98E800-F797-8C6A-DAB3-022372695304}" dt="2021-02-25T17:31:31.475" v="6" actId="1076"/>
        <pc:sldMkLst>
          <pc:docMk/>
          <pc:sldMk cId="3408505437" sldId="257"/>
        </pc:sldMkLst>
        <pc:graphicFrameChg chg="mod modGraphic">
          <ac:chgData name="Stephanie Alderslade" userId="S::salderslade@activenorthumberland.org.uk::0be63923-b45e-44a8-991e-e7b3ac4465a3" providerId="AD" clId="Web-{EF98E800-F797-8C6A-DAB3-022372695304}" dt="2021-02-25T17:31:15.037" v="5"/>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EF98E800-F797-8C6A-DAB3-022372695304}" dt="2021-02-25T17:31:31.475" v="6" actId="1076"/>
          <ac:picMkLst>
            <pc:docMk/>
            <pc:sldMk cId="3408505437" sldId="257"/>
            <ac:picMk id="2" creationId="{4C71A759-C1EF-4350-87B4-9C331B65D920}"/>
          </ac:picMkLst>
        </pc:picChg>
      </pc:sldChg>
      <pc:sldChg chg="modSp">
        <pc:chgData name="Stephanie Alderslade" userId="S::salderslade@activenorthumberland.org.uk::0be63923-b45e-44a8-991e-e7b3ac4465a3" providerId="AD" clId="Web-{EF98E800-F797-8C6A-DAB3-022372695304}" dt="2021-02-25T17:31:46.289" v="8" actId="1076"/>
        <pc:sldMkLst>
          <pc:docMk/>
          <pc:sldMk cId="2203132759" sldId="258"/>
        </pc:sldMkLst>
        <pc:picChg chg="mod">
          <ac:chgData name="Stephanie Alderslade" userId="S::salderslade@activenorthumberland.org.uk::0be63923-b45e-44a8-991e-e7b3ac4465a3" providerId="AD" clId="Web-{EF98E800-F797-8C6A-DAB3-022372695304}" dt="2021-02-25T17:31:42.773" v="7" actId="1076"/>
          <ac:picMkLst>
            <pc:docMk/>
            <pc:sldMk cId="2203132759" sldId="258"/>
            <ac:picMk id="12" creationId="{1E13EF2E-A9EC-4E5F-A355-07D0116434EE}"/>
          </ac:picMkLst>
        </pc:picChg>
        <pc:picChg chg="mod">
          <ac:chgData name="Stephanie Alderslade" userId="S::salderslade@activenorthumberland.org.uk::0be63923-b45e-44a8-991e-e7b3ac4465a3" providerId="AD" clId="Web-{EF98E800-F797-8C6A-DAB3-022372695304}" dt="2021-02-25T17:31:46.289" v="8" actId="1076"/>
          <ac:picMkLst>
            <pc:docMk/>
            <pc:sldMk cId="2203132759" sldId="258"/>
            <ac:picMk id="13" creationId="{1E8F48A1-451A-46A7-B000-F5C7B4B6AC76}"/>
          </ac:picMkLst>
        </pc:picChg>
      </pc:sldChg>
    </pc:docChg>
  </pc:docChgLst>
  <pc:docChgLst>
    <pc:chgData name="Stephanie Alderslade" userId="S::salderslade@activenorthumberland.org.uk::0be63923-b45e-44a8-991e-e7b3ac4465a3" providerId="AD" clId="Web-{55D7B030-FCC4-95B0-06AB-D708FE1F7487}"/>
    <pc:docChg chg="modSld">
      <pc:chgData name="Stephanie Alderslade" userId="S::salderslade@activenorthumberland.org.uk::0be63923-b45e-44a8-991e-e7b3ac4465a3" providerId="AD" clId="Web-{55D7B030-FCC4-95B0-06AB-D708FE1F7487}" dt="2021-01-12T11:34:55.931" v="34"/>
      <pc:docMkLst>
        <pc:docMk/>
      </pc:docMkLst>
      <pc:sldChg chg="delSp modSp">
        <pc:chgData name="Stephanie Alderslade" userId="S::salderslade@activenorthumberland.org.uk::0be63923-b45e-44a8-991e-e7b3ac4465a3" providerId="AD" clId="Web-{55D7B030-FCC4-95B0-06AB-D708FE1F7487}" dt="2021-01-12T11:34:44.743" v="16"/>
        <pc:sldMkLst>
          <pc:docMk/>
          <pc:sldMk cId="3408505437" sldId="257"/>
        </pc:sldMkLst>
        <pc:spChg chg="mod">
          <ac:chgData name="Stephanie Alderslade" userId="S::salderslade@activenorthumberland.org.uk::0be63923-b45e-44a8-991e-e7b3ac4465a3" providerId="AD" clId="Web-{55D7B030-FCC4-95B0-06AB-D708FE1F7487}" dt="2021-01-12T11:34:29.132" v="0"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55D7B030-FCC4-95B0-06AB-D708FE1F7487}" dt="2021-01-12T11:34:41.915" v="15"/>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55D7B030-FCC4-95B0-06AB-D708FE1F7487}" dt="2021-01-12T11:34:44.743" v="16"/>
          <ac:picMkLst>
            <pc:docMk/>
            <pc:sldMk cId="3408505437" sldId="257"/>
            <ac:picMk id="2" creationId="{34A0FABF-C368-46D2-A3D2-9E19E473E7CD}"/>
          </ac:picMkLst>
        </pc:picChg>
      </pc:sldChg>
      <pc:sldChg chg="delSp modSp">
        <pc:chgData name="Stephanie Alderslade" userId="S::salderslade@activenorthumberland.org.uk::0be63923-b45e-44a8-991e-e7b3ac4465a3" providerId="AD" clId="Web-{55D7B030-FCC4-95B0-06AB-D708FE1F7487}" dt="2021-01-12T11:34:55.931" v="34"/>
        <pc:sldMkLst>
          <pc:docMk/>
          <pc:sldMk cId="2203132759" sldId="258"/>
        </pc:sldMkLst>
        <pc:spChg chg="mod">
          <ac:chgData name="Stephanie Alderslade" userId="S::salderslade@activenorthumberland.org.uk::0be63923-b45e-44a8-991e-e7b3ac4465a3" providerId="AD" clId="Web-{55D7B030-FCC4-95B0-06AB-D708FE1F7487}" dt="2021-01-12T11:34:51.306" v="18"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55D7B030-FCC4-95B0-06AB-D708FE1F7487}" dt="2021-01-12T11:34:53.790" v="33"/>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55D7B030-FCC4-95B0-06AB-D708FE1F7487}" dt="2021-01-12T11:34:55.931" v="34"/>
          <ac:picMkLst>
            <pc:docMk/>
            <pc:sldMk cId="2203132759" sldId="258"/>
            <ac:picMk id="3" creationId="{E56C786D-77CF-4072-A510-579B8E7838FF}"/>
          </ac:picMkLst>
        </pc:picChg>
      </pc:sldChg>
    </pc:docChg>
  </pc:docChgLst>
  <pc:docChgLst>
    <pc:chgData clId="Web-{7D345860-1D21-7144-6FA2-DAAA91585CD5}"/>
    <pc:docChg chg="modSld">
      <pc:chgData name="" userId="" providerId="" clId="Web-{7D345860-1D21-7144-6FA2-DAAA91585CD5}" dt="2021-01-07T11:26:00.318" v="9" actId="20577"/>
      <pc:docMkLst>
        <pc:docMk/>
      </pc:docMkLst>
      <pc:sldChg chg="modSp">
        <pc:chgData name="" userId="" providerId="" clId="Web-{7D345860-1D21-7144-6FA2-DAAA91585CD5}" dt="2021-01-07T11:26:00.318" v="8" actId="20577"/>
        <pc:sldMkLst>
          <pc:docMk/>
          <pc:sldMk cId="3408505437" sldId="257"/>
        </pc:sldMkLst>
        <pc:spChg chg="mod">
          <ac:chgData name="" userId="" providerId="" clId="Web-{7D345860-1D21-7144-6FA2-DAAA91585CD5}" dt="2021-01-07T11:26:00.318" v="8" actId="20577"/>
          <ac:spMkLst>
            <pc:docMk/>
            <pc:sldMk cId="3408505437" sldId="257"/>
            <ac:spMk id="5" creationId="{00000000-0000-0000-0000-000000000000}"/>
          </ac:spMkLst>
        </pc:spChg>
      </pc:sldChg>
    </pc:docChg>
  </pc:docChgLst>
  <pc:docChgLst>
    <pc:chgData name="Rebecca Lee-Turner" userId="S::rlee-turner@activenorthumberland.org.uk::5c965006-8b99-41d7-907e-b901f74c2adf" providerId="AD" clId="Web-{FBE5DB01-6B21-FD31-613B-3FB0D4266CAD}"/>
    <pc:docChg chg="modSld">
      <pc:chgData name="Rebecca Lee-Turner" userId="S::rlee-turner@activenorthumberland.org.uk::5c965006-8b99-41d7-907e-b901f74c2adf" providerId="AD" clId="Web-{FBE5DB01-6B21-FD31-613B-3FB0D4266CAD}" dt="2021-01-07T14:25:47.953" v="775"/>
      <pc:docMkLst>
        <pc:docMk/>
      </pc:docMkLst>
      <pc:sldChg chg="modSp">
        <pc:chgData name="Rebecca Lee-Turner" userId="S::rlee-turner@activenorthumberland.org.uk::5c965006-8b99-41d7-907e-b901f74c2adf" providerId="AD" clId="Web-{FBE5DB01-6B21-FD31-613B-3FB0D4266CAD}" dt="2021-01-07T13:19:10.083" v="731"/>
        <pc:sldMkLst>
          <pc:docMk/>
          <pc:sldMk cId="3408505437" sldId="257"/>
        </pc:sldMkLst>
        <pc:graphicFrameChg chg="mod modGraphic">
          <ac:chgData name="Rebecca Lee-Turner" userId="S::rlee-turner@activenorthumberland.org.uk::5c965006-8b99-41d7-907e-b901f74c2adf" providerId="AD" clId="Web-{FBE5DB01-6B21-FD31-613B-3FB0D4266CAD}" dt="2021-01-07T13:19:10.083" v="73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3:06.250" v="747"/>
        <pc:sldMkLst>
          <pc:docMk/>
          <pc:sldMk cId="2203132759" sldId="258"/>
        </pc:sldMkLst>
        <pc:graphicFrameChg chg="mod modGraphic">
          <ac:chgData name="Rebecca Lee-Turner" userId="S::rlee-turner@activenorthumberland.org.uk::5c965006-8b99-41d7-907e-b901f74c2adf" providerId="AD" clId="Web-{FBE5DB01-6B21-FD31-613B-3FB0D4266CAD}" dt="2021-01-07T14:23:06.250" v="747"/>
          <ac:graphicFrameMkLst>
            <pc:docMk/>
            <pc:sldMk cId="2203132759" sldId="258"/>
            <ac:graphicFrameMk id="5"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5:47.953" v="775"/>
        <pc:sldMkLst>
          <pc:docMk/>
          <pc:sldMk cId="2851936697" sldId="259"/>
        </pc:sldMkLst>
        <pc:graphicFrameChg chg="mod modGraphic">
          <ac:chgData name="Rebecca Lee-Turner" userId="S::rlee-turner@activenorthumberland.org.uk::5c965006-8b99-41d7-907e-b901f74c2adf" providerId="AD" clId="Web-{FBE5DB01-6B21-FD31-613B-3FB0D4266CAD}" dt="2021-01-07T14:25:47.953" v="775"/>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3C85719B-1DD8-5F96-1116-58F60890AC8E}"/>
    <pc:docChg chg="modSld">
      <pc:chgData name="Stephanie Alderslade" userId="S::salderslade@activenorthumberland.org.uk::0be63923-b45e-44a8-991e-e7b3ac4465a3" providerId="AD" clId="Web-{3C85719B-1DD8-5F96-1116-58F60890AC8E}" dt="2021-01-07T12:57:34.629" v="145"/>
      <pc:docMkLst>
        <pc:docMk/>
      </pc:docMkLst>
      <pc:sldChg chg="addSp delSp modSp">
        <pc:chgData name="Stephanie Alderslade" userId="S::salderslade@activenorthumberland.org.uk::0be63923-b45e-44a8-991e-e7b3ac4465a3" providerId="AD" clId="Web-{3C85719B-1DD8-5F96-1116-58F60890AC8E}" dt="2021-01-07T12:57:34.629" v="145"/>
        <pc:sldMkLst>
          <pc:docMk/>
          <pc:sldMk cId="2203132759" sldId="258"/>
        </pc:sldMkLst>
        <pc:graphicFrameChg chg="mod modGraphic">
          <ac:chgData name="Stephanie Alderslade" userId="S::salderslade@activenorthumberland.org.uk::0be63923-b45e-44a8-991e-e7b3ac4465a3" providerId="AD" clId="Web-{3C85719B-1DD8-5F96-1116-58F60890AC8E}" dt="2021-01-07T12:56:28.219" v="141"/>
          <ac:graphicFrameMkLst>
            <pc:docMk/>
            <pc:sldMk cId="2203132759" sldId="258"/>
            <ac:graphicFrameMk id="5" creationId="{00000000-0000-0000-0000-000000000000}"/>
          </ac:graphicFrameMkLst>
        </pc:graphicFrameChg>
        <pc:picChg chg="add del mod">
          <ac:chgData name="Stephanie Alderslade" userId="S::salderslade@activenorthumberland.org.uk::0be63923-b45e-44a8-991e-e7b3ac4465a3" providerId="AD" clId="Web-{3C85719B-1DD8-5F96-1116-58F60890AC8E}" dt="2021-01-07T12:55:21.278" v="87"/>
          <ac:picMkLst>
            <pc:docMk/>
            <pc:sldMk cId="2203132759" sldId="258"/>
            <ac:picMk id="2" creationId="{55A3F090-E503-4445-963D-7C25B3E76DA3}"/>
          </ac:picMkLst>
        </pc:picChg>
        <pc:picChg chg="add mod modCrop">
          <ac:chgData name="Stephanie Alderslade" userId="S::salderslade@activenorthumberland.org.uk::0be63923-b45e-44a8-991e-e7b3ac4465a3" providerId="AD" clId="Web-{3C85719B-1DD8-5F96-1116-58F60890AC8E}" dt="2021-01-07T12:57:34.629" v="145"/>
          <ac:picMkLst>
            <pc:docMk/>
            <pc:sldMk cId="2203132759" sldId="258"/>
            <ac:picMk id="3" creationId="{E56C786D-77CF-4072-A510-579B8E7838FF}"/>
          </ac:picMkLst>
        </pc:picChg>
      </pc:sldChg>
    </pc:docChg>
  </pc:docChgLst>
  <pc:docChgLst>
    <pc:chgData name="Andy Brown" userId="S::abrown@activenorthumberland.org.uk::c89efd91-b4f6-4cf7-9b02-19244de25524" providerId="AD" clId="Web-{31535956-E526-7333-5D0C-C4F4EE9C7D63}"/>
    <pc:docChg chg="modSld">
      <pc:chgData name="Andy Brown" userId="S::abrown@activenorthumberland.org.uk::c89efd91-b4f6-4cf7-9b02-19244de25524" providerId="AD" clId="Web-{31535956-E526-7333-5D0C-C4F4EE9C7D63}" dt="2021-01-07T22:14:23.291" v="81" actId="14100"/>
      <pc:docMkLst>
        <pc:docMk/>
      </pc:docMkLst>
      <pc:sldChg chg="modSp">
        <pc:chgData name="Andy Brown" userId="S::abrown@activenorthumberland.org.uk::c89efd91-b4f6-4cf7-9b02-19244de25524" providerId="AD" clId="Web-{31535956-E526-7333-5D0C-C4F4EE9C7D63}" dt="2021-01-07T22:14:23.291" v="81" actId="14100"/>
        <pc:sldMkLst>
          <pc:docMk/>
          <pc:sldMk cId="3408505437" sldId="257"/>
        </pc:sldMkLst>
        <pc:graphicFrameChg chg="mod modGraphic">
          <ac:chgData name="Andy Brown" userId="S::abrown@activenorthumberland.org.uk::c89efd91-b4f6-4cf7-9b02-19244de25524" providerId="AD" clId="Web-{31535956-E526-7333-5D0C-C4F4EE9C7D63}" dt="2021-01-07T22:13:57.648" v="79"/>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31535956-E526-7333-5D0C-C4F4EE9C7D63}" dt="2021-01-07T22:14:23.291" v="81" actId="14100"/>
          <ac:picMkLst>
            <pc:docMk/>
            <pc:sldMk cId="3408505437" sldId="257"/>
            <ac:picMk id="2" creationId="{34A0FABF-C368-46D2-A3D2-9E19E473E7CD}"/>
          </ac:picMkLst>
        </pc:picChg>
      </pc:sldChg>
    </pc:docChg>
  </pc:docChgLst>
  <pc:docChgLst>
    <pc:chgData name="Stephanie Alderslade" userId="S::salderslade@activenorthumberland.org.uk::0be63923-b45e-44a8-991e-e7b3ac4465a3" providerId="AD" clId="Web-{DFD24DB0-1B39-52F4-4DFE-72F2E61F038F}"/>
    <pc:docChg chg="modSld">
      <pc:chgData name="Stephanie Alderslade" userId="S::salderslade@activenorthumberland.org.uk::0be63923-b45e-44a8-991e-e7b3ac4465a3" providerId="AD" clId="Web-{DFD24DB0-1B39-52F4-4DFE-72F2E61F038F}" dt="2021-02-03T11:06:38.512" v="516"/>
      <pc:docMkLst>
        <pc:docMk/>
      </pc:docMkLst>
      <pc:sldChg chg="modSp">
        <pc:chgData name="Stephanie Alderslade" userId="S::salderslade@activenorthumberland.org.uk::0be63923-b45e-44a8-991e-e7b3ac4465a3" providerId="AD" clId="Web-{DFD24DB0-1B39-52F4-4DFE-72F2E61F038F}" dt="2021-02-03T11:06:38.512" v="516"/>
        <pc:sldMkLst>
          <pc:docMk/>
          <pc:sldMk cId="3408505437" sldId="257"/>
        </pc:sldMkLst>
        <pc:spChg chg="mod">
          <ac:chgData name="Stephanie Alderslade" userId="S::salderslade@activenorthumberland.org.uk::0be63923-b45e-44a8-991e-e7b3ac4465a3" providerId="AD" clId="Web-{DFD24DB0-1B39-52F4-4DFE-72F2E61F038F}" dt="2021-02-03T10:53:37.310" v="2"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DFD24DB0-1B39-52F4-4DFE-72F2E61F038F}" dt="2021-02-03T11:06:38.512" v="516"/>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DFD24DB0-1B39-52F4-4DFE-72F2E61F038F}" dt="2021-02-03T11:05:21.774" v="442"/>
        <pc:sldMkLst>
          <pc:docMk/>
          <pc:sldMk cId="2203132759" sldId="258"/>
        </pc:sldMkLst>
        <pc:spChg chg="mod">
          <ac:chgData name="Stephanie Alderslade" userId="S::salderslade@activenorthumberland.org.uk::0be63923-b45e-44a8-991e-e7b3ac4465a3" providerId="AD" clId="Web-{DFD24DB0-1B39-52F4-4DFE-72F2E61F038F}" dt="2021-02-03T10:53:30.075"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DFD24DB0-1B39-52F4-4DFE-72F2E61F038F}" dt="2021-02-03T11:05:21.774" v="442"/>
          <ac:graphicFrameMkLst>
            <pc:docMk/>
            <pc:sldMk cId="2203132759" sldId="258"/>
            <ac:graphicFrameMk id="5" creationId="{00000000-0000-0000-0000-000000000000}"/>
          </ac:graphicFrameMkLst>
        </pc:graphicFrameChg>
      </pc:sldChg>
    </pc:docChg>
  </pc:docChgLst>
  <pc:docChgLst>
    <pc:chgData name="Stephanie Alderslade" userId="S::salderslade@activenorthumberland.org.uk::0be63923-b45e-44a8-991e-e7b3ac4465a3" providerId="AD" clId="Web-{B3BE2257-E9D7-870F-C043-CD3FCDF57A0F}"/>
    <pc:docChg chg="modSld">
      <pc:chgData name="Stephanie Alderslade" userId="S::salderslade@activenorthumberland.org.uk::0be63923-b45e-44a8-991e-e7b3ac4465a3" providerId="AD" clId="Web-{B3BE2257-E9D7-870F-C043-CD3FCDF57A0F}" dt="2021-02-11T08:59:47.926" v="19" actId="1076"/>
      <pc:docMkLst>
        <pc:docMk/>
      </pc:docMkLst>
      <pc:sldChg chg="modSp">
        <pc:chgData name="Stephanie Alderslade" userId="S::salderslade@activenorthumberland.org.uk::0be63923-b45e-44a8-991e-e7b3ac4465a3" providerId="AD" clId="Web-{B3BE2257-E9D7-870F-C043-CD3FCDF57A0F}" dt="2021-02-11T08:53:06.277" v="5"/>
        <pc:sldMkLst>
          <pc:docMk/>
          <pc:sldMk cId="3408505437" sldId="257"/>
        </pc:sldMkLst>
        <pc:graphicFrameChg chg="mod modGraphic">
          <ac:chgData name="Stephanie Alderslade" userId="S::salderslade@activenorthumberland.org.uk::0be63923-b45e-44a8-991e-e7b3ac4465a3" providerId="AD" clId="Web-{B3BE2257-E9D7-870F-C043-CD3FCDF57A0F}" dt="2021-02-11T08:53:06.277" v="5"/>
          <ac:graphicFrameMkLst>
            <pc:docMk/>
            <pc:sldMk cId="3408505437" sldId="257"/>
            <ac:graphicFrameMk id="3" creationId="{00000000-0000-0000-0000-000000000000}"/>
          </ac:graphicFrameMkLst>
        </pc:graphicFrameChg>
      </pc:sldChg>
      <pc:sldChg chg="delSp modSp">
        <pc:chgData name="Stephanie Alderslade" userId="S::salderslade@activenorthumberland.org.uk::0be63923-b45e-44a8-991e-e7b3ac4465a3" providerId="AD" clId="Web-{B3BE2257-E9D7-870F-C043-CD3FCDF57A0F}" dt="2021-02-11T08:59:47.926" v="19" actId="1076"/>
        <pc:sldMkLst>
          <pc:docMk/>
          <pc:sldMk cId="2203132759" sldId="258"/>
        </pc:sldMkLst>
        <pc:graphicFrameChg chg="mod modGraphic">
          <ac:chgData name="Stephanie Alderslade" userId="S::salderslade@activenorthumberland.org.uk::0be63923-b45e-44a8-991e-e7b3ac4465a3" providerId="AD" clId="Web-{B3BE2257-E9D7-870F-C043-CD3FCDF57A0F}" dt="2021-02-11T08:59:43.348" v="18"/>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B3BE2257-E9D7-870F-C043-CD3FCDF57A0F}" dt="2021-02-11T08:59:47.926" v="19" actId="1076"/>
          <ac:picMkLst>
            <pc:docMk/>
            <pc:sldMk cId="2203132759" sldId="258"/>
            <ac:picMk id="2" creationId="{83FAF6D7-86D6-4F4C-8DDA-74DF82883EBE}"/>
          </ac:picMkLst>
        </pc:picChg>
        <pc:picChg chg="del">
          <ac:chgData name="Stephanie Alderslade" userId="S::salderslade@activenorthumberland.org.uk::0be63923-b45e-44a8-991e-e7b3ac4465a3" providerId="AD" clId="Web-{B3BE2257-E9D7-870F-C043-CD3FCDF57A0F}" dt="2021-02-11T08:59:27.129" v="16"/>
          <ac:picMkLst>
            <pc:docMk/>
            <pc:sldMk cId="2203132759" sldId="258"/>
            <ac:picMk id="8" creationId="{14042484-892F-4691-8D8F-3236944D5FC8}"/>
          </ac:picMkLst>
        </pc:picChg>
      </pc:sldChg>
      <pc:sldChg chg="modSp">
        <pc:chgData name="Stephanie Alderslade" userId="S::salderslade@activenorthumberland.org.uk::0be63923-b45e-44a8-991e-e7b3ac4465a3" providerId="AD" clId="Web-{B3BE2257-E9D7-870F-C043-CD3FCDF57A0F}" dt="2021-02-11T08:57:36.689" v="14"/>
        <pc:sldMkLst>
          <pc:docMk/>
          <pc:sldMk cId="2851936697" sldId="259"/>
        </pc:sldMkLst>
        <pc:graphicFrameChg chg="mod modGraphic">
          <ac:chgData name="Stephanie Alderslade" userId="S::salderslade@activenorthumberland.org.uk::0be63923-b45e-44a8-991e-e7b3ac4465a3" providerId="AD" clId="Web-{B3BE2257-E9D7-870F-C043-CD3FCDF57A0F}" dt="2021-02-11T08:57:36.689" v="14"/>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882CDDA2-6FEA-4B00-A1A2-238E4A1B8747}"/>
    <pc:docChg chg="undo custSel modSld">
      <pc:chgData name="Stephanie Alderslade" userId="0be63923-b45e-44a8-991e-e7b3ac4465a3" providerId="ADAL" clId="{882CDDA2-6FEA-4B00-A1A2-238E4A1B8747}" dt="2021-02-25T15:22:15.863" v="578" actId="1076"/>
      <pc:docMkLst>
        <pc:docMk/>
      </pc:docMkLst>
      <pc:sldChg chg="addSp modSp mod">
        <pc:chgData name="Stephanie Alderslade" userId="0be63923-b45e-44a8-991e-e7b3ac4465a3" providerId="ADAL" clId="{882CDDA2-6FEA-4B00-A1A2-238E4A1B8747}" dt="2021-02-25T14:40:20.043" v="571" actId="1076"/>
        <pc:sldMkLst>
          <pc:docMk/>
          <pc:sldMk cId="3408505437" sldId="257"/>
        </pc:sldMkLst>
        <pc:graphicFrameChg chg="mod modGraphic">
          <ac:chgData name="Stephanie Alderslade" userId="0be63923-b45e-44a8-991e-e7b3ac4465a3" providerId="ADAL" clId="{882CDDA2-6FEA-4B00-A1A2-238E4A1B8747}" dt="2021-02-25T14:40:08.079" v="568" actId="14734"/>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882CDDA2-6FEA-4B00-A1A2-238E4A1B8747}" dt="2021-02-25T14:40:11.225" v="569" actId="1076"/>
          <ac:picMkLst>
            <pc:docMk/>
            <pc:sldMk cId="3408505437" sldId="257"/>
            <ac:picMk id="2" creationId="{4C71A759-C1EF-4350-87B4-9C331B65D920}"/>
          </ac:picMkLst>
        </pc:picChg>
        <pc:picChg chg="add mod">
          <ac:chgData name="Stephanie Alderslade" userId="0be63923-b45e-44a8-991e-e7b3ac4465a3" providerId="ADAL" clId="{882CDDA2-6FEA-4B00-A1A2-238E4A1B8747}" dt="2021-02-25T14:40:14.520" v="570" actId="1076"/>
          <ac:picMkLst>
            <pc:docMk/>
            <pc:sldMk cId="3408505437" sldId="257"/>
            <ac:picMk id="6" creationId="{8FF5516C-19DB-4C21-A2E2-2EF6ADFE062B}"/>
          </ac:picMkLst>
        </pc:picChg>
        <pc:picChg chg="mod">
          <ac:chgData name="Stephanie Alderslade" userId="0be63923-b45e-44a8-991e-e7b3ac4465a3" providerId="ADAL" clId="{882CDDA2-6FEA-4B00-A1A2-238E4A1B8747}" dt="2021-02-25T14:40:20.043" v="571" actId="1076"/>
          <ac:picMkLst>
            <pc:docMk/>
            <pc:sldMk cId="3408505437" sldId="257"/>
            <ac:picMk id="7" creationId="{BD9DFFC6-EF6A-48A0-9C15-EB4EDC7DA767}"/>
          </ac:picMkLst>
        </pc:picChg>
      </pc:sldChg>
      <pc:sldChg chg="addSp modSp mod">
        <pc:chgData name="Stephanie Alderslade" userId="0be63923-b45e-44a8-991e-e7b3ac4465a3" providerId="ADAL" clId="{882CDDA2-6FEA-4B00-A1A2-238E4A1B8747}" dt="2021-02-25T15:22:15.863" v="578" actId="1076"/>
        <pc:sldMkLst>
          <pc:docMk/>
          <pc:sldMk cId="2203132759" sldId="258"/>
        </pc:sldMkLst>
        <pc:graphicFrameChg chg="mod modGraphic">
          <ac:chgData name="Stephanie Alderslade" userId="0be63923-b45e-44a8-991e-e7b3ac4465a3" providerId="ADAL" clId="{882CDDA2-6FEA-4B00-A1A2-238E4A1B8747}" dt="2021-02-25T15:21:56.448" v="574" actId="14734"/>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882CDDA2-6FEA-4B00-A1A2-238E4A1B8747}" dt="2021-02-25T14:39:34.524" v="562" actId="1076"/>
          <ac:picMkLst>
            <pc:docMk/>
            <pc:sldMk cId="2203132759" sldId="258"/>
            <ac:picMk id="2" creationId="{0A3D4BD9-BA0E-4053-830C-D63A10BA54EB}"/>
          </ac:picMkLst>
        </pc:picChg>
        <pc:picChg chg="mod">
          <ac:chgData name="Stephanie Alderslade" userId="0be63923-b45e-44a8-991e-e7b3ac4465a3" providerId="ADAL" clId="{882CDDA2-6FEA-4B00-A1A2-238E4A1B8747}" dt="2021-02-25T15:22:15.863" v="578" actId="1076"/>
          <ac:picMkLst>
            <pc:docMk/>
            <pc:sldMk cId="2203132759" sldId="258"/>
            <ac:picMk id="7" creationId="{9618F15E-E7C3-48BB-961D-F5C35CAC2F97}"/>
          </ac:picMkLst>
        </pc:picChg>
        <pc:picChg chg="add mod">
          <ac:chgData name="Stephanie Alderslade" userId="0be63923-b45e-44a8-991e-e7b3ac4465a3" providerId="ADAL" clId="{882CDDA2-6FEA-4B00-A1A2-238E4A1B8747}" dt="2021-02-25T15:22:11.823" v="577" actId="1076"/>
          <ac:picMkLst>
            <pc:docMk/>
            <pc:sldMk cId="2203132759" sldId="258"/>
            <ac:picMk id="8" creationId="{9A5E5D7A-7E12-4FB5-9BD4-2B697389B68C}"/>
          </ac:picMkLst>
        </pc:picChg>
        <pc:picChg chg="mod">
          <ac:chgData name="Stephanie Alderslade" userId="0be63923-b45e-44a8-991e-e7b3ac4465a3" providerId="ADAL" clId="{882CDDA2-6FEA-4B00-A1A2-238E4A1B8747}" dt="2021-02-25T15:22:07.385" v="576" actId="1076"/>
          <ac:picMkLst>
            <pc:docMk/>
            <pc:sldMk cId="2203132759" sldId="258"/>
            <ac:picMk id="12" creationId="{1E13EF2E-A9EC-4E5F-A355-07D0116434EE}"/>
          </ac:picMkLst>
        </pc:picChg>
        <pc:picChg chg="mod">
          <ac:chgData name="Stephanie Alderslade" userId="0be63923-b45e-44a8-991e-e7b3ac4465a3" providerId="ADAL" clId="{882CDDA2-6FEA-4B00-A1A2-238E4A1B8747}" dt="2021-02-25T15:22:02.852" v="575" actId="1076"/>
          <ac:picMkLst>
            <pc:docMk/>
            <pc:sldMk cId="2203132759" sldId="258"/>
            <ac:picMk id="13" creationId="{1E8F48A1-451A-46A7-B000-F5C7B4B6AC76}"/>
          </ac:picMkLst>
        </pc:picChg>
      </pc:sldChg>
    </pc:docChg>
  </pc:docChgLst>
  <pc:docChgLst>
    <pc:chgData name="Andy Brown" userId="S::abrown@activenorthumberland.org.uk::c89efd91-b4f6-4cf7-9b02-19244de25524" providerId="AD" clId="Web-{952FA51C-890B-2697-A105-A620A9B4BF89}"/>
    <pc:docChg chg="modSld">
      <pc:chgData name="Andy Brown" userId="S::abrown@activenorthumberland.org.uk::c89efd91-b4f6-4cf7-9b02-19244de25524" providerId="AD" clId="Web-{952FA51C-890B-2697-A105-A620A9B4BF89}" dt="2021-01-07T19:03:12.711" v="362"/>
      <pc:docMkLst>
        <pc:docMk/>
      </pc:docMkLst>
      <pc:sldChg chg="modSp">
        <pc:chgData name="Andy Brown" userId="S::abrown@activenorthumberland.org.uk::c89efd91-b4f6-4cf7-9b02-19244de25524" providerId="AD" clId="Web-{952FA51C-890B-2697-A105-A620A9B4BF89}" dt="2021-01-07T18:58:06.743" v="284"/>
        <pc:sldMkLst>
          <pc:docMk/>
          <pc:sldMk cId="3408505437" sldId="257"/>
        </pc:sldMkLst>
        <pc:graphicFrameChg chg="mod modGraphic">
          <ac:chgData name="Andy Brown" userId="S::abrown@activenorthumberland.org.uk::c89efd91-b4f6-4cf7-9b02-19244de25524" providerId="AD" clId="Web-{952FA51C-890B-2697-A105-A620A9B4BF89}" dt="2021-01-07T18:58:06.743" v="284"/>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952FA51C-890B-2697-A105-A620A9B4BF89}" dt="2021-01-07T18:52:39.401" v="200" actId="1076"/>
          <ac:picMkLst>
            <pc:docMk/>
            <pc:sldMk cId="3408505437" sldId="257"/>
            <ac:picMk id="6" creationId="{11A05B4F-71A4-42AA-AB61-F5BD1E31F2D1}"/>
          </ac:picMkLst>
        </pc:picChg>
      </pc:sldChg>
      <pc:sldChg chg="modSp">
        <pc:chgData name="Andy Brown" userId="S::abrown@activenorthumberland.org.uk::c89efd91-b4f6-4cf7-9b02-19244de25524" providerId="AD" clId="Web-{952FA51C-890B-2697-A105-A620A9B4BF89}" dt="2021-01-07T19:03:12.711" v="362"/>
        <pc:sldMkLst>
          <pc:docMk/>
          <pc:sldMk cId="2851936697" sldId="259"/>
        </pc:sldMkLst>
        <pc:graphicFrameChg chg="mod modGraphic">
          <ac:chgData name="Andy Brown" userId="S::abrown@activenorthumberland.org.uk::c89efd91-b4f6-4cf7-9b02-19244de25524" providerId="AD" clId="Web-{952FA51C-890B-2697-A105-A620A9B4BF89}" dt="2021-01-07T19:03:12.711" v="362"/>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C266374B-8654-7F2C-72D3-87DE1D4D0414}"/>
    <pc:docChg chg="modSld">
      <pc:chgData name="Stephanie Alderslade" userId="S::salderslade@activenorthumberland.org.uk::0be63923-b45e-44a8-991e-e7b3ac4465a3" providerId="AD" clId="Web-{C266374B-8654-7F2C-72D3-87DE1D4D0414}" dt="2021-01-19T14:56:07.307" v="431"/>
      <pc:docMkLst>
        <pc:docMk/>
      </pc:docMkLst>
      <pc:sldChg chg="delSp modSp">
        <pc:chgData name="Stephanie Alderslade" userId="S::salderslade@activenorthumberland.org.uk::0be63923-b45e-44a8-991e-e7b3ac4465a3" providerId="AD" clId="Web-{C266374B-8654-7F2C-72D3-87DE1D4D0414}" dt="2021-01-19T14:56:03.433" v="430"/>
        <pc:sldMkLst>
          <pc:docMk/>
          <pc:sldMk cId="3408505437" sldId="257"/>
        </pc:sldMkLst>
        <pc:spChg chg="mod">
          <ac:chgData name="Stephanie Alderslade" userId="S::salderslade@activenorthumberland.org.uk::0be63923-b45e-44a8-991e-e7b3ac4465a3" providerId="AD" clId="Web-{C266374B-8654-7F2C-72D3-87DE1D4D0414}" dt="2021-01-19T14:49:15.657" v="1"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C266374B-8654-7F2C-72D3-87DE1D4D0414}" dt="2021-01-19T14:55:46.792" v="42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C266374B-8654-7F2C-72D3-87DE1D4D0414}" dt="2021-01-19T14:56:03.433" v="430"/>
          <ac:picMkLst>
            <pc:docMk/>
            <pc:sldMk cId="3408505437" sldId="257"/>
            <ac:picMk id="2" creationId="{D3BD95AD-71D1-497E-8B08-14BE64D67534}"/>
          </ac:picMkLst>
        </pc:picChg>
      </pc:sldChg>
      <pc:sldChg chg="delSp modSp">
        <pc:chgData name="Stephanie Alderslade" userId="S::salderslade@activenorthumberland.org.uk::0be63923-b45e-44a8-991e-e7b3ac4465a3" providerId="AD" clId="Web-{C266374B-8654-7F2C-72D3-87DE1D4D0414}" dt="2021-01-19T14:56:07.307" v="431"/>
        <pc:sldMkLst>
          <pc:docMk/>
          <pc:sldMk cId="2203132759" sldId="258"/>
        </pc:sldMkLst>
        <pc:spChg chg="mod">
          <ac:chgData name="Stephanie Alderslade" userId="S::salderslade@activenorthumberland.org.uk::0be63923-b45e-44a8-991e-e7b3ac4465a3" providerId="AD" clId="Web-{C266374B-8654-7F2C-72D3-87DE1D4D0414}" dt="2021-01-19T14:49:09.048"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C266374B-8654-7F2C-72D3-87DE1D4D0414}" dt="2021-01-19T14:53:53.356" v="277"/>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C266374B-8654-7F2C-72D3-87DE1D4D0414}" dt="2021-01-19T14:56:07.307" v="431"/>
          <ac:picMkLst>
            <pc:docMk/>
            <pc:sldMk cId="2203132759" sldId="258"/>
            <ac:picMk id="2" creationId="{9DFAB4E2-B400-4445-95F6-F75E25B96D68}"/>
          </ac:picMkLst>
        </pc:picChg>
      </pc:sldChg>
    </pc:docChg>
  </pc:docChgLst>
  <pc:docChgLst>
    <pc:chgData name="Stephanie Alderslade" userId="S::salderslade@activenorthumberland.org.uk::0be63923-b45e-44a8-991e-e7b3ac4465a3" providerId="AD" clId="Web-{4989C103-818A-457D-5863-32FEC36EE8F2}"/>
    <pc:docChg chg="modSld">
      <pc:chgData name="Stephanie Alderslade" userId="S::salderslade@activenorthumberland.org.uk::0be63923-b45e-44a8-991e-e7b3ac4465a3" providerId="AD" clId="Web-{4989C103-818A-457D-5863-32FEC36EE8F2}" dt="2021-01-14T08:44:25.073" v="117"/>
      <pc:docMkLst>
        <pc:docMk/>
      </pc:docMkLst>
      <pc:sldChg chg="modSp">
        <pc:chgData name="Stephanie Alderslade" userId="S::salderslade@activenorthumberland.org.uk::0be63923-b45e-44a8-991e-e7b3ac4465a3" providerId="AD" clId="Web-{4989C103-818A-457D-5863-32FEC36EE8F2}" dt="2021-01-14T08:44:25.073" v="117"/>
        <pc:sldMkLst>
          <pc:docMk/>
          <pc:sldMk cId="3408505437" sldId="257"/>
        </pc:sldMkLst>
        <pc:graphicFrameChg chg="mod modGraphic">
          <ac:chgData name="Stephanie Alderslade" userId="S::salderslade@activenorthumberland.org.uk::0be63923-b45e-44a8-991e-e7b3ac4465a3" providerId="AD" clId="Web-{4989C103-818A-457D-5863-32FEC36EE8F2}" dt="2021-01-14T08:44:25.073" v="117"/>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4989C103-818A-457D-5863-32FEC36EE8F2}" dt="2021-01-14T08:17:46.689" v="13"/>
        <pc:sldMkLst>
          <pc:docMk/>
          <pc:sldMk cId="2203132759" sldId="258"/>
        </pc:sldMkLst>
        <pc:graphicFrameChg chg="mod modGraphic">
          <ac:chgData name="Stephanie Alderslade" userId="S::salderslade@activenorthumberland.org.uk::0be63923-b45e-44a8-991e-e7b3ac4465a3" providerId="AD" clId="Web-{4989C103-818A-457D-5863-32FEC36EE8F2}" dt="2021-01-14T08:17:46.689" v="13"/>
          <ac:graphicFrameMkLst>
            <pc:docMk/>
            <pc:sldMk cId="2203132759" sldId="258"/>
            <ac:graphicFrameMk id="5" creationId="{00000000-0000-0000-0000-000000000000}"/>
          </ac:graphicFrameMkLst>
        </pc:graphicFrameChg>
      </pc:sldChg>
    </pc:docChg>
  </pc:docChgLst>
  <pc:docChgLst>
    <pc:chgData name="Rebecca Lee-Turner" userId="S::rlee-turner@activenorthumberland.org.uk::5c965006-8b99-41d7-907e-b901f74c2adf" providerId="AD" clId="Web-{F71BDED8-0D3F-4C80-F88C-38859E1B270C}"/>
    <pc:docChg chg="modSld">
      <pc:chgData name="Rebecca Lee-Turner" userId="S::rlee-turner@activenorthumberland.org.uk::5c965006-8b99-41d7-907e-b901f74c2adf" providerId="AD" clId="Web-{F71BDED8-0D3F-4C80-F88C-38859E1B270C}" dt="2021-01-13T11:00:59.456" v="416"/>
      <pc:docMkLst>
        <pc:docMk/>
      </pc:docMkLst>
      <pc:sldChg chg="modSp">
        <pc:chgData name="Rebecca Lee-Turner" userId="S::rlee-turner@activenorthumberland.org.uk::5c965006-8b99-41d7-907e-b901f74c2adf" providerId="AD" clId="Web-{F71BDED8-0D3F-4C80-F88C-38859E1B270C}" dt="2021-01-13T11:00:59.456" v="416"/>
        <pc:sldMkLst>
          <pc:docMk/>
          <pc:sldMk cId="3408505437" sldId="257"/>
        </pc:sldMkLst>
        <pc:graphicFrameChg chg="mod modGraphic">
          <ac:chgData name="Rebecca Lee-Turner" userId="S::rlee-turner@activenorthumberland.org.uk::5c965006-8b99-41d7-907e-b901f74c2adf" providerId="AD" clId="Web-{F71BDED8-0D3F-4C80-F88C-38859E1B270C}" dt="2021-01-13T11:00:59.456" v="416"/>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71BDED8-0D3F-4C80-F88C-38859E1B270C}" dt="2021-01-13T10:33:57.409" v="172" actId="1076"/>
        <pc:sldMkLst>
          <pc:docMk/>
          <pc:sldMk cId="2203132759" sldId="258"/>
        </pc:sldMkLst>
        <pc:graphicFrameChg chg="mod modGraphic">
          <ac:chgData name="Rebecca Lee-Turner" userId="S::rlee-turner@activenorthumberland.org.uk::5c965006-8b99-41d7-907e-b901f74c2adf" providerId="AD" clId="Web-{F71BDED8-0D3F-4C80-F88C-38859E1B270C}" dt="2021-01-13T10:33:48.034" v="171"/>
          <ac:graphicFrameMkLst>
            <pc:docMk/>
            <pc:sldMk cId="2203132759" sldId="258"/>
            <ac:graphicFrameMk id="5" creationId="{00000000-0000-0000-0000-000000000000}"/>
          </ac:graphicFrameMkLst>
        </pc:graphicFrameChg>
        <pc:picChg chg="mod">
          <ac:chgData name="Rebecca Lee-Turner" userId="S::rlee-turner@activenorthumberland.org.uk::5c965006-8b99-41d7-907e-b901f74c2adf" providerId="AD" clId="Web-{F71BDED8-0D3F-4C80-F88C-38859E1B270C}" dt="2021-01-13T10:33:57.409" v="172" actId="1076"/>
          <ac:picMkLst>
            <pc:docMk/>
            <pc:sldMk cId="2203132759" sldId="258"/>
            <ac:picMk id="7" creationId="{9618F15E-E7C3-48BB-961D-F5C35CAC2F97}"/>
          </ac:picMkLst>
        </pc:picChg>
      </pc:sldChg>
    </pc:docChg>
  </pc:docChgLst>
  <pc:docChgLst>
    <pc:chgData name="Stephanie Alderslade" userId="S::salderslade@activenorthumberland.org.uk::0be63923-b45e-44a8-991e-e7b3ac4465a3" providerId="AD" clId="Web-{278B92C8-AFC7-7067-05D5-6DD0866E433A}"/>
    <pc:docChg chg="modSld">
      <pc:chgData name="Stephanie Alderslade" userId="S::salderslade@activenorthumberland.org.uk::0be63923-b45e-44a8-991e-e7b3ac4465a3" providerId="AD" clId="Web-{278B92C8-AFC7-7067-05D5-6DD0866E433A}" dt="2021-02-23T13:22:49.360" v="43"/>
      <pc:docMkLst>
        <pc:docMk/>
      </pc:docMkLst>
      <pc:sldChg chg="delSp modSp">
        <pc:chgData name="Stephanie Alderslade" userId="S::salderslade@activenorthumberland.org.uk::0be63923-b45e-44a8-991e-e7b3ac4465a3" providerId="AD" clId="Web-{278B92C8-AFC7-7067-05D5-6DD0866E433A}" dt="2021-02-23T13:22:49.360" v="43"/>
        <pc:sldMkLst>
          <pc:docMk/>
          <pc:sldMk cId="3408505437" sldId="257"/>
        </pc:sldMkLst>
        <pc:spChg chg="mod">
          <ac:chgData name="Stephanie Alderslade" userId="S::salderslade@activenorthumberland.org.uk::0be63923-b45e-44a8-991e-e7b3ac4465a3" providerId="AD" clId="Web-{278B92C8-AFC7-7067-05D5-6DD0866E433A}" dt="2021-02-23T13:22:12.969" v="25"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278B92C8-AFC7-7067-05D5-6DD0866E433A}" dt="2021-02-23T13:22:49.360" v="43"/>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278B92C8-AFC7-7067-05D5-6DD0866E433A}" dt="2021-02-23T13:22:17.562" v="31"/>
          <ac:picMkLst>
            <pc:docMk/>
            <pc:sldMk cId="3408505437" sldId="257"/>
            <ac:picMk id="2" creationId="{6C56790E-14CB-4BC2-919F-8A02884DDE1D}"/>
          </ac:picMkLst>
        </pc:picChg>
      </pc:sldChg>
      <pc:sldChg chg="delSp modSp">
        <pc:chgData name="Stephanie Alderslade" userId="S::salderslade@activenorthumberland.org.uk::0be63923-b45e-44a8-991e-e7b3ac4465a3" providerId="AD" clId="Web-{278B92C8-AFC7-7067-05D5-6DD0866E433A}" dt="2021-02-23T13:22:08.140" v="24"/>
        <pc:sldMkLst>
          <pc:docMk/>
          <pc:sldMk cId="2203132759" sldId="258"/>
        </pc:sldMkLst>
        <pc:spChg chg="mod">
          <ac:chgData name="Stephanie Alderslade" userId="S::salderslade@activenorthumberland.org.uk::0be63923-b45e-44a8-991e-e7b3ac4465a3" providerId="AD" clId="Web-{278B92C8-AFC7-7067-05D5-6DD0866E433A}" dt="2021-02-23T13:21:41.625"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278B92C8-AFC7-7067-05D5-6DD0866E433A}" dt="2021-02-23T13:22:08.140" v="24"/>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278B92C8-AFC7-7067-05D5-6DD0866E433A}" dt="2021-02-23T13:21:46.671" v="3"/>
          <ac:picMkLst>
            <pc:docMk/>
            <pc:sldMk cId="2203132759" sldId="258"/>
            <ac:picMk id="2" creationId="{83FAF6D7-86D6-4F4C-8DDA-74DF82883EBE}"/>
          </ac:picMkLst>
        </pc:picChg>
      </pc:sldChg>
    </pc:docChg>
  </pc:docChgLst>
  <pc:docChgLst>
    <pc:chgData name="Franki Clark" userId="S::fclark@activenorthumberland.org.uk::8d9c811b-bc75-4fa5-8585-54b6ce189ea1" providerId="AD" clId="Web-{67A1F9E6-FBAC-86E4-AC87-6C22025683A3}"/>
    <pc:docChg chg="addSld delSld modSld sldOrd">
      <pc:chgData name="Franki Clark" userId="S::fclark@activenorthumberland.org.uk::8d9c811b-bc75-4fa5-8585-54b6ce189ea1" providerId="AD" clId="Web-{67A1F9E6-FBAC-86E4-AC87-6C22025683A3}" dt="2021-01-07T14:41:19.543" v="4074" actId="20577"/>
      <pc:docMkLst>
        <pc:docMk/>
      </pc:docMkLst>
      <pc:sldChg chg="addSp delSp">
        <pc:chgData name="Franki Clark" userId="S::fclark@activenorthumberland.org.uk::8d9c811b-bc75-4fa5-8585-54b6ce189ea1" providerId="AD" clId="Web-{67A1F9E6-FBAC-86E4-AC87-6C22025683A3}" dt="2021-01-07T14:19:01.292" v="3598"/>
        <pc:sldMkLst>
          <pc:docMk/>
          <pc:sldMk cId="3408505437" sldId="257"/>
        </pc:sldMkLst>
        <pc:picChg chg="add del">
          <ac:chgData name="Franki Clark" userId="S::fclark@activenorthumberland.org.uk::8d9c811b-bc75-4fa5-8585-54b6ce189ea1" providerId="AD" clId="Web-{67A1F9E6-FBAC-86E4-AC87-6C22025683A3}" dt="2021-01-07T14:18:59.729" v="3597"/>
          <ac:picMkLst>
            <pc:docMk/>
            <pc:sldMk cId="3408505437" sldId="257"/>
            <ac:picMk id="6" creationId="{11A05B4F-71A4-42AA-AB61-F5BD1E31F2D1}"/>
          </ac:picMkLst>
        </pc:picChg>
        <pc:picChg chg="add del">
          <ac:chgData name="Franki Clark" userId="S::fclark@activenorthumberland.org.uk::8d9c811b-bc75-4fa5-8585-54b6ce189ea1" providerId="AD" clId="Web-{67A1F9E6-FBAC-86E4-AC87-6C22025683A3}" dt="2021-01-07T14:19:01.292" v="3598"/>
          <ac:picMkLst>
            <pc:docMk/>
            <pc:sldMk cId="3408505437" sldId="257"/>
            <ac:picMk id="7" creationId="{BD9DFFC6-EF6A-48A0-9C15-EB4EDC7DA767}"/>
          </ac:picMkLst>
        </pc:picChg>
      </pc:sldChg>
      <pc:sldChg chg="modSp">
        <pc:chgData name="Franki Clark" userId="S::fclark@activenorthumberland.org.uk::8d9c811b-bc75-4fa5-8585-54b6ce189ea1" providerId="AD" clId="Web-{67A1F9E6-FBAC-86E4-AC87-6C22025683A3}" dt="2021-01-07T14:24:12.409" v="3654"/>
        <pc:sldMkLst>
          <pc:docMk/>
          <pc:sldMk cId="2203132759" sldId="258"/>
        </pc:sldMkLst>
        <pc:graphicFrameChg chg="mod modGraphic">
          <ac:chgData name="Franki Clark" userId="S::fclark@activenorthumberland.org.uk::8d9c811b-bc75-4fa5-8585-54b6ce189ea1" providerId="AD" clId="Web-{67A1F9E6-FBAC-86E4-AC87-6C22025683A3}" dt="2021-01-07T14:24:12.409" v="3654"/>
          <ac:graphicFrameMkLst>
            <pc:docMk/>
            <pc:sldMk cId="2203132759" sldId="258"/>
            <ac:graphicFrameMk id="5" creationId="{00000000-0000-0000-0000-000000000000}"/>
          </ac:graphicFrameMkLst>
        </pc:graphicFrameChg>
      </pc:sldChg>
      <pc:sldChg chg="delSp modSp add ord replId">
        <pc:chgData name="Franki Clark" userId="S::fclark@activenorthumberland.org.uk::8d9c811b-bc75-4fa5-8585-54b6ce189ea1" providerId="AD" clId="Web-{67A1F9E6-FBAC-86E4-AC87-6C22025683A3}" dt="2021-01-07T14:40:24.136" v="4070"/>
        <pc:sldMkLst>
          <pc:docMk/>
          <pc:sldMk cId="2851936697" sldId="259"/>
        </pc:sldMkLst>
        <pc:spChg chg="mod">
          <ac:chgData name="Franki Clark" userId="S::fclark@activenorthumberland.org.uk::8d9c811b-bc75-4fa5-8585-54b6ce189ea1" providerId="AD" clId="Web-{67A1F9E6-FBAC-86E4-AC87-6C22025683A3}" dt="2021-01-07T14:28:11.180" v="3670" actId="14100"/>
          <ac:spMkLst>
            <pc:docMk/>
            <pc:sldMk cId="2851936697" sldId="259"/>
            <ac:spMk id="4" creationId="{00000000-0000-0000-0000-000000000000}"/>
          </ac:spMkLst>
        </pc:spChg>
        <pc:graphicFrameChg chg="mod modGraphic">
          <ac:chgData name="Franki Clark" userId="S::fclark@activenorthumberland.org.uk::8d9c811b-bc75-4fa5-8585-54b6ce189ea1" providerId="AD" clId="Web-{67A1F9E6-FBAC-86E4-AC87-6C22025683A3}" dt="2021-01-07T14:40:24.136" v="4070"/>
          <ac:graphicFrameMkLst>
            <pc:docMk/>
            <pc:sldMk cId="2851936697" sldId="259"/>
            <ac:graphicFrameMk id="5" creationId="{00000000-0000-0000-0000-000000000000}"/>
          </ac:graphicFrameMkLst>
        </pc:graphicFrameChg>
        <pc:picChg chg="del">
          <ac:chgData name="Franki Clark" userId="S::fclark@activenorthumberland.org.uk::8d9c811b-bc75-4fa5-8585-54b6ce189ea1" providerId="AD" clId="Web-{67A1F9E6-FBAC-86E4-AC87-6C22025683A3}" dt="2021-01-07T13:14:18.932" v="110"/>
          <ac:picMkLst>
            <pc:docMk/>
            <pc:sldMk cId="2851936697" sldId="259"/>
            <ac:picMk id="3" creationId="{E56C786D-77CF-4072-A510-579B8E7838FF}"/>
          </ac:picMkLst>
        </pc:picChg>
      </pc:sldChg>
      <pc:sldChg chg="modSp add del replId">
        <pc:chgData name="Franki Clark" userId="S::fclark@activenorthumberland.org.uk::8d9c811b-bc75-4fa5-8585-54b6ce189ea1" providerId="AD" clId="Web-{67A1F9E6-FBAC-86E4-AC87-6C22025683A3}" dt="2021-01-07T13:48:47.810" v="2221"/>
        <pc:sldMkLst>
          <pc:docMk/>
          <pc:sldMk cId="28576675" sldId="260"/>
        </pc:sldMkLst>
        <pc:graphicFrameChg chg="mod modGraphic">
          <ac:chgData name="Franki Clark" userId="S::fclark@activenorthumberland.org.uk::8d9c811b-bc75-4fa5-8585-54b6ce189ea1" providerId="AD" clId="Web-{67A1F9E6-FBAC-86E4-AC87-6C22025683A3}" dt="2021-01-07T13:46:37.260" v="2218"/>
          <ac:graphicFrameMkLst>
            <pc:docMk/>
            <pc:sldMk cId="28576675" sldId="260"/>
            <ac:graphicFrameMk id="5" creationId="{00000000-0000-0000-0000-000000000000}"/>
          </ac:graphicFrameMkLst>
        </pc:graphicFrameChg>
      </pc:sldChg>
      <pc:sldChg chg="addSp delSp modSp add ord replId">
        <pc:chgData name="Franki Clark" userId="S::fclark@activenorthumberland.org.uk::8d9c811b-bc75-4fa5-8585-54b6ce189ea1" providerId="AD" clId="Web-{67A1F9E6-FBAC-86E4-AC87-6C22025683A3}" dt="2021-01-07T14:41:19.543" v="4073" actId="20577"/>
        <pc:sldMkLst>
          <pc:docMk/>
          <pc:sldMk cId="3201241477" sldId="261"/>
        </pc:sldMkLst>
        <pc:spChg chg="add mod">
          <ac:chgData name="Franki Clark" userId="S::fclark@activenorthumberland.org.uk::8d9c811b-bc75-4fa5-8585-54b6ce189ea1" providerId="AD" clId="Web-{67A1F9E6-FBAC-86E4-AC87-6C22025683A3}" dt="2021-01-07T14:41:19.543" v="4073" actId="20577"/>
          <ac:spMkLst>
            <pc:docMk/>
            <pc:sldMk cId="3201241477" sldId="261"/>
            <ac:spMk id="2" creationId="{061AC21D-C78A-4A30-9D46-86742C9EA4BB}"/>
          </ac:spMkLst>
        </pc:spChg>
        <pc:spChg chg="mod">
          <ac:chgData name="Franki Clark" userId="S::fclark@activenorthumberland.org.uk::8d9c811b-bc75-4fa5-8585-54b6ce189ea1" providerId="AD" clId="Web-{67A1F9E6-FBAC-86E4-AC87-6C22025683A3}" dt="2021-01-07T13:49:07.451" v="2236" actId="20577"/>
          <ac:spMkLst>
            <pc:docMk/>
            <pc:sldMk cId="3201241477" sldId="261"/>
            <ac:spMk id="5" creationId="{00000000-0000-0000-0000-000000000000}"/>
          </ac:spMkLst>
        </pc:spChg>
        <pc:graphicFrameChg chg="del mod modGraphic">
          <ac:chgData name="Franki Clark" userId="S::fclark@activenorthumberland.org.uk::8d9c811b-bc75-4fa5-8585-54b6ce189ea1" providerId="AD" clId="Web-{67A1F9E6-FBAC-86E4-AC87-6C22025683A3}" dt="2021-01-07T13:49:30.249" v="2268"/>
          <ac:graphicFrameMkLst>
            <pc:docMk/>
            <pc:sldMk cId="3201241477" sldId="261"/>
            <ac:graphicFrameMk id="3" creationId="{00000000-0000-0000-0000-000000000000}"/>
          </ac:graphicFrameMkLst>
        </pc:graphicFrameChg>
        <pc:picChg chg="del">
          <ac:chgData name="Franki Clark" userId="S::fclark@activenorthumberland.org.uk::8d9c811b-bc75-4fa5-8585-54b6ce189ea1" providerId="AD" clId="Web-{67A1F9E6-FBAC-86E4-AC87-6C22025683A3}" dt="2021-01-07T13:49:39.139" v="2270"/>
          <ac:picMkLst>
            <pc:docMk/>
            <pc:sldMk cId="3201241477" sldId="261"/>
            <ac:picMk id="6" creationId="{11A05B4F-71A4-42AA-AB61-F5BD1E31F2D1}"/>
          </ac:picMkLst>
        </pc:picChg>
        <pc:picChg chg="del">
          <ac:chgData name="Franki Clark" userId="S::fclark@activenorthumberland.org.uk::8d9c811b-bc75-4fa5-8585-54b6ce189ea1" providerId="AD" clId="Web-{67A1F9E6-FBAC-86E4-AC87-6C22025683A3}" dt="2021-01-07T13:49:33.686" v="2269"/>
          <ac:picMkLst>
            <pc:docMk/>
            <pc:sldMk cId="3201241477" sldId="261"/>
            <ac:picMk id="7" creationId="{BD9DFFC6-EF6A-48A0-9C15-EB4EDC7DA767}"/>
          </ac:picMkLst>
        </pc:picChg>
      </pc:sldChg>
    </pc:docChg>
  </pc:docChgLst>
  <pc:docChgLst>
    <pc:chgData name="Stephanie Alderslade" userId="S::salderslade@activenorthumberland.org.uk::0be63923-b45e-44a8-991e-e7b3ac4465a3" providerId="AD" clId="Web-{E2BB9BEE-825E-9189-5B48-D8A9C4B9F719}"/>
    <pc:docChg chg="modSld">
      <pc:chgData name="Stephanie Alderslade" userId="S::salderslade@activenorthumberland.org.uk::0be63923-b45e-44a8-991e-e7b3ac4465a3" providerId="AD" clId="Web-{E2BB9BEE-825E-9189-5B48-D8A9C4B9F719}" dt="2021-02-04T14:27:37.334" v="149"/>
      <pc:docMkLst>
        <pc:docMk/>
      </pc:docMkLst>
      <pc:sldChg chg="modSp">
        <pc:chgData name="Stephanie Alderslade" userId="S::salderslade@activenorthumberland.org.uk::0be63923-b45e-44a8-991e-e7b3ac4465a3" providerId="AD" clId="Web-{E2BB9BEE-825E-9189-5B48-D8A9C4B9F719}" dt="2021-02-04T14:27:37.334" v="149"/>
        <pc:sldMkLst>
          <pc:docMk/>
          <pc:sldMk cId="3408505437" sldId="257"/>
        </pc:sldMkLst>
        <pc:spChg chg="mod">
          <ac:chgData name="Stephanie Alderslade" userId="S::salderslade@activenorthumberland.org.uk::0be63923-b45e-44a8-991e-e7b3ac4465a3" providerId="AD" clId="Web-{E2BB9BEE-825E-9189-5B48-D8A9C4B9F719}" dt="2021-02-04T14:22:38.874" v="17" actId="1076"/>
          <ac:spMkLst>
            <pc:docMk/>
            <pc:sldMk cId="3408505437" sldId="257"/>
            <ac:spMk id="10" creationId="{DC684C80-EC36-4D02-BA81-E855205844CB}"/>
          </ac:spMkLst>
        </pc:spChg>
        <pc:graphicFrameChg chg="mod modGraphic">
          <ac:chgData name="Stephanie Alderslade" userId="S::salderslade@activenorthumberland.org.uk::0be63923-b45e-44a8-991e-e7b3ac4465a3" providerId="AD" clId="Web-{E2BB9BEE-825E-9189-5B48-D8A9C4B9F719}" dt="2021-02-04T14:27:37.334" v="149"/>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E2BB9BEE-825E-9189-5B48-D8A9C4B9F719}" dt="2021-02-04T14:22:53.547" v="19"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E2BB9BEE-825E-9189-5B48-D8A9C4B9F719}" dt="2021-02-04T14:25:56.113" v="79"/>
        <pc:sldMkLst>
          <pc:docMk/>
          <pc:sldMk cId="2203132759" sldId="258"/>
        </pc:sldMkLst>
        <pc:graphicFrameChg chg="mod modGraphic">
          <ac:chgData name="Stephanie Alderslade" userId="S::salderslade@activenorthumberland.org.uk::0be63923-b45e-44a8-991e-e7b3ac4465a3" providerId="AD" clId="Web-{E2BB9BEE-825E-9189-5B48-D8A9C4B9F719}" dt="2021-02-04T14:25:56.113" v="79"/>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E2BB9BEE-825E-9189-5B48-D8A9C4B9F719}" dt="2021-02-04T14:21:58.967" v="7" actId="1076"/>
          <ac:picMkLst>
            <pc:docMk/>
            <pc:sldMk cId="2203132759" sldId="258"/>
            <ac:picMk id="7" creationId="{9618F15E-E7C3-48BB-961D-F5C35CAC2F97}"/>
          </ac:picMkLst>
        </pc:picChg>
      </pc:sldChg>
    </pc:docChg>
  </pc:docChgLst>
  <pc:docChgLst>
    <pc:chgData name="Franki Clark" userId="S::fclark@activenorthumberland.org.uk::8d9c811b-bc75-4fa5-8585-54b6ce189ea1" providerId="AD" clId="Web-{B787284A-3678-8B30-FD1E-D5AF490D06E4}"/>
    <pc:docChg chg="modSld">
      <pc:chgData name="Franki Clark" userId="S::fclark@activenorthumberland.org.uk::8d9c811b-bc75-4fa5-8585-54b6ce189ea1" providerId="AD" clId="Web-{B787284A-3678-8B30-FD1E-D5AF490D06E4}" dt="2021-01-07T13:37:29.218" v="140"/>
      <pc:docMkLst>
        <pc:docMk/>
      </pc:docMkLst>
      <pc:sldChg chg="modSp">
        <pc:chgData name="Franki Clark" userId="S::fclark@activenorthumberland.org.uk::8d9c811b-bc75-4fa5-8585-54b6ce189ea1" providerId="AD" clId="Web-{B787284A-3678-8B30-FD1E-D5AF490D06E4}" dt="2021-01-07T13:37:29.218" v="140"/>
        <pc:sldMkLst>
          <pc:docMk/>
          <pc:sldMk cId="2851936697" sldId="259"/>
        </pc:sldMkLst>
        <pc:spChg chg="mod">
          <ac:chgData name="Franki Clark" userId="S::fclark@activenorthumberland.org.uk::8d9c811b-bc75-4fa5-8585-54b6ce189ea1" providerId="AD" clId="Web-{B787284A-3678-8B30-FD1E-D5AF490D06E4}" dt="2021-01-07T13:34:30.059" v="38" actId="20577"/>
          <ac:spMkLst>
            <pc:docMk/>
            <pc:sldMk cId="2851936697" sldId="259"/>
            <ac:spMk id="4" creationId="{00000000-0000-0000-0000-000000000000}"/>
          </ac:spMkLst>
        </pc:spChg>
        <pc:graphicFrameChg chg="mod modGraphic">
          <ac:chgData name="Franki Clark" userId="S::fclark@activenorthumberland.org.uk::8d9c811b-bc75-4fa5-8585-54b6ce189ea1" providerId="AD" clId="Web-{B787284A-3678-8B30-FD1E-D5AF490D06E4}" dt="2021-01-07T13:37:29.218" v="140"/>
          <ac:graphicFrameMkLst>
            <pc:docMk/>
            <pc:sldMk cId="2851936697" sldId="259"/>
            <ac:graphicFrameMk id="5" creationId="{00000000-0000-0000-0000-000000000000}"/>
          </ac:graphicFrameMkLst>
        </pc:graphicFrameChg>
      </pc:sldChg>
    </pc:docChg>
  </pc:docChgLst>
  <pc:docChgLst>
    <pc:chgData name="Rebecca Lee-Turner" userId="S::rlee-turner@activenorthumberland.org.uk::5c965006-8b99-41d7-907e-b901f74c2adf" providerId="AD" clId="Web-{7D345860-1D21-7144-6FA2-DAAA91585CD5}"/>
    <pc:docChg chg="addSld modSld sldOrd">
      <pc:chgData name="Rebecca Lee-Turner" userId="S::rlee-turner@activenorthumberland.org.uk::5c965006-8b99-41d7-907e-b901f74c2adf" providerId="AD" clId="Web-{7D345860-1D21-7144-6FA2-DAAA91585CD5}" dt="2021-01-07T11:27:53.883" v="12"/>
      <pc:docMkLst>
        <pc:docMk/>
      </pc:docMkLst>
      <pc:sldChg chg="modSp">
        <pc:chgData name="Rebecca Lee-Turner" userId="S::rlee-turner@activenorthumberland.org.uk::5c965006-8b99-41d7-907e-b901f74c2adf" providerId="AD" clId="Web-{7D345860-1D21-7144-6FA2-DAAA91585CD5}" dt="2021-01-07T11:26:36.209" v="3"/>
        <pc:sldMkLst>
          <pc:docMk/>
          <pc:sldMk cId="3408505437" sldId="257"/>
        </pc:sldMkLst>
        <pc:graphicFrameChg chg="modGraphic">
          <ac:chgData name="Rebecca Lee-Turner" userId="S::rlee-turner@activenorthumberland.org.uk::5c965006-8b99-41d7-907e-b901f74c2adf" providerId="AD" clId="Web-{7D345860-1D21-7144-6FA2-DAAA91585CD5}" dt="2021-01-07T11:26:36.209" v="3"/>
          <ac:graphicFrameMkLst>
            <pc:docMk/>
            <pc:sldMk cId="3408505437" sldId="257"/>
            <ac:graphicFrameMk id="3" creationId="{00000000-0000-0000-0000-000000000000}"/>
          </ac:graphicFrameMkLst>
        </pc:graphicFrameChg>
      </pc:sldChg>
      <pc:sldChg chg="addSp delSp modSp new mod ord setBg">
        <pc:chgData name="Rebecca Lee-Turner" userId="S::rlee-turner@activenorthumberland.org.uk::5c965006-8b99-41d7-907e-b901f74c2adf" providerId="AD" clId="Web-{7D345860-1D21-7144-6FA2-DAAA91585CD5}" dt="2021-01-07T11:27:53.883" v="12"/>
        <pc:sldMkLst>
          <pc:docMk/>
          <pc:sldMk cId="695771904" sldId="258"/>
        </pc:sldMkLst>
        <pc:spChg chg="add del">
          <ac:chgData name="Rebecca Lee-Turner" userId="S::rlee-turner@activenorthumberland.org.uk::5c965006-8b99-41d7-907e-b901f74c2adf" providerId="AD" clId="Web-{7D345860-1D21-7144-6FA2-DAAA91585CD5}" dt="2021-01-07T11:27:53.883" v="11"/>
          <ac:spMkLst>
            <pc:docMk/>
            <pc:sldMk cId="695771904" sldId="258"/>
            <ac:spMk id="4" creationId="{0D1D8088-559A-46A5-A801-CDF0B9476BED}"/>
          </ac:spMkLst>
        </pc:spChg>
        <pc:spChg chg="add del">
          <ac:chgData name="Rebecca Lee-Turner" userId="S::rlee-turner@activenorthumberland.org.uk::5c965006-8b99-41d7-907e-b901f74c2adf" providerId="AD" clId="Web-{7D345860-1D21-7144-6FA2-DAAA91585CD5}" dt="2021-01-07T11:27:50.133" v="9"/>
          <ac:spMkLst>
            <pc:docMk/>
            <pc:sldMk cId="695771904" sldId="258"/>
            <ac:spMk id="7" creationId="{42A4FC2C-047E-45A5-965D-8E1E3BF09BC6}"/>
          </ac:spMkLst>
        </pc:spChg>
        <pc:spChg chg="add del">
          <ac:chgData name="Rebecca Lee-Turner" userId="S::rlee-turner@activenorthumberland.org.uk::5c965006-8b99-41d7-907e-b901f74c2adf" providerId="AD" clId="Web-{7D345860-1D21-7144-6FA2-DAAA91585CD5}" dt="2021-01-07T11:27:53.883" v="11"/>
          <ac:spMkLst>
            <pc:docMk/>
            <pc:sldMk cId="695771904" sldId="258"/>
            <ac:spMk id="13" creationId="{3776B14B-F2F4-4825-8DA8-8C7A0F2B3960}"/>
          </ac:spMkLst>
        </pc:spChg>
        <pc:grpChg chg="add del">
          <ac:chgData name="Rebecca Lee-Turner" userId="S::rlee-turner@activenorthumberland.org.uk::5c965006-8b99-41d7-907e-b901f74c2adf" providerId="AD" clId="Web-{7D345860-1D21-7144-6FA2-DAAA91585CD5}" dt="2021-01-07T11:27:53.883" v="11"/>
          <ac:grpSpMkLst>
            <pc:docMk/>
            <pc:sldMk cId="695771904" sldId="258"/>
            <ac:grpSpMk id="9" creationId="{83E2E96F-17F7-4C8C-BDF1-6BB90A0C1D7F}"/>
          </ac:grpSpMkLst>
        </pc:grpChg>
        <pc:picChg chg="add mod">
          <ac:chgData name="Rebecca Lee-Turner" userId="S::rlee-turner@activenorthumberland.org.uk::5c965006-8b99-41d7-907e-b901f74c2adf" providerId="AD" clId="Web-{7D345860-1D21-7144-6FA2-DAAA91585CD5}" dt="2021-01-07T11:27:53.883" v="12"/>
          <ac:picMkLst>
            <pc:docMk/>
            <pc:sldMk cId="695771904" sldId="258"/>
            <ac:picMk id="2" creationId="{F9508A14-5410-4885-B892-A4B732DADCA5}"/>
          </ac:picMkLst>
        </pc:picChg>
      </pc:sldChg>
    </pc:docChg>
  </pc:docChgLst>
  <pc:docChgLst>
    <pc:chgData name="Franki Clark" userId="S::fclark@activenorthumberland.org.uk::8d9c811b-bc75-4fa5-8585-54b6ce189ea1" providerId="AD" clId="Web-{AF831EC2-CB2A-C9E5-0698-06316F9F4171}"/>
    <pc:docChg chg="modSld">
      <pc:chgData name="Franki Clark" userId="S::fclark@activenorthumberland.org.uk::8d9c811b-bc75-4fa5-8585-54b6ce189ea1" providerId="AD" clId="Web-{AF831EC2-CB2A-C9E5-0698-06316F9F4171}" dt="2021-02-10T09:55:50.131" v="185"/>
      <pc:docMkLst>
        <pc:docMk/>
      </pc:docMkLst>
      <pc:sldChg chg="modSp">
        <pc:chgData name="Franki Clark" userId="S::fclark@activenorthumberland.org.uk::8d9c811b-bc75-4fa5-8585-54b6ce189ea1" providerId="AD" clId="Web-{AF831EC2-CB2A-C9E5-0698-06316F9F4171}" dt="2021-02-10T09:55:50.131" v="185"/>
        <pc:sldMkLst>
          <pc:docMk/>
          <pc:sldMk cId="2851936697" sldId="259"/>
        </pc:sldMkLst>
        <pc:graphicFrameChg chg="mod modGraphic">
          <ac:chgData name="Franki Clark" userId="S::fclark@activenorthumberland.org.uk::8d9c811b-bc75-4fa5-8585-54b6ce189ea1" providerId="AD" clId="Web-{AF831EC2-CB2A-C9E5-0698-06316F9F4171}" dt="2021-02-10T09:55:50.131" v="185"/>
          <ac:graphicFrameMkLst>
            <pc:docMk/>
            <pc:sldMk cId="2851936697" sldId="259"/>
            <ac:graphicFrameMk id="5" creationId="{00000000-0000-0000-0000-000000000000}"/>
          </ac:graphicFrameMkLst>
        </pc:graphicFrameChg>
      </pc:sldChg>
    </pc:docChg>
  </pc:docChgLst>
  <pc:docChgLst>
    <pc:chgData name="Rebecca Lee-Turner" userId="S::rlee-turner@activenorthumberland.org.uk::5c965006-8b99-41d7-907e-b901f74c2adf" providerId="AD" clId="Web-{5E4349C2-691A-BE49-8DEE-873B9BB04153}"/>
    <pc:docChg chg="modSld">
      <pc:chgData name="Rebecca Lee-Turner" userId="S::rlee-turner@activenorthumberland.org.uk::5c965006-8b99-41d7-907e-b901f74c2adf" providerId="AD" clId="Web-{5E4349C2-691A-BE49-8DEE-873B9BB04153}" dt="2021-01-08T08:30:26.862" v="117"/>
      <pc:docMkLst>
        <pc:docMk/>
      </pc:docMkLst>
      <pc:sldChg chg="modSp">
        <pc:chgData name="Rebecca Lee-Turner" userId="S::rlee-turner@activenorthumberland.org.uk::5c965006-8b99-41d7-907e-b901f74c2adf" providerId="AD" clId="Web-{5E4349C2-691A-BE49-8DEE-873B9BB04153}" dt="2021-01-08T08:28:26.890" v="111"/>
        <pc:sldMkLst>
          <pc:docMk/>
          <pc:sldMk cId="3408505437" sldId="257"/>
        </pc:sldMkLst>
        <pc:graphicFrameChg chg="mod modGraphic">
          <ac:chgData name="Rebecca Lee-Turner" userId="S::rlee-turner@activenorthumberland.org.uk::5c965006-8b99-41d7-907e-b901f74c2adf" providerId="AD" clId="Web-{5E4349C2-691A-BE49-8DEE-873B9BB04153}" dt="2021-01-08T08:28:26.890" v="11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5E4349C2-691A-BE49-8DEE-873B9BB04153}" dt="2021-01-08T08:30:26.862" v="117"/>
        <pc:sldMkLst>
          <pc:docMk/>
          <pc:sldMk cId="2851936697" sldId="259"/>
        </pc:sldMkLst>
        <pc:graphicFrameChg chg="mod modGraphic">
          <ac:chgData name="Rebecca Lee-Turner" userId="S::rlee-turner@activenorthumberland.org.uk::5c965006-8b99-41d7-907e-b901f74c2adf" providerId="AD" clId="Web-{5E4349C2-691A-BE49-8DEE-873B9BB04153}" dt="2021-01-08T08:30:26.862" v="117"/>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E83DF741-F5A6-4A59-A213-113A671F9FF5}"/>
    <pc:docChg chg="undo custSel modSld">
      <pc:chgData name="Stephanie Alderslade" userId="0be63923-b45e-44a8-991e-e7b3ac4465a3" providerId="ADAL" clId="{E83DF741-F5A6-4A59-A213-113A671F9FF5}" dt="2021-01-28T09:34:10.604" v="142" actId="1076"/>
      <pc:docMkLst>
        <pc:docMk/>
      </pc:docMkLst>
      <pc:sldChg chg="addSp delSp modSp mod">
        <pc:chgData name="Stephanie Alderslade" userId="0be63923-b45e-44a8-991e-e7b3ac4465a3" providerId="ADAL" clId="{E83DF741-F5A6-4A59-A213-113A671F9FF5}" dt="2021-01-28T09:34:10.604" v="142" actId="1076"/>
        <pc:sldMkLst>
          <pc:docMk/>
          <pc:sldMk cId="3408505437" sldId="257"/>
        </pc:sldMkLst>
        <pc:graphicFrameChg chg="mod modGraphic">
          <ac:chgData name="Stephanie Alderslade" userId="0be63923-b45e-44a8-991e-e7b3ac4465a3" providerId="ADAL" clId="{E83DF741-F5A6-4A59-A213-113A671F9FF5}" dt="2021-01-28T09:33:42.202" v="141"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E83DF741-F5A6-4A59-A213-113A671F9FF5}" dt="2021-01-28T09:23:18.150" v="57" actId="1076"/>
          <ac:picMkLst>
            <pc:docMk/>
            <pc:sldMk cId="3408505437" sldId="257"/>
            <ac:picMk id="2" creationId="{C32CC516-DFFF-4DD4-BC7D-F4C5359768A2}"/>
          </ac:picMkLst>
        </pc:picChg>
        <pc:picChg chg="mod">
          <ac:chgData name="Stephanie Alderslade" userId="0be63923-b45e-44a8-991e-e7b3ac4465a3" providerId="ADAL" clId="{E83DF741-F5A6-4A59-A213-113A671F9FF5}" dt="2021-01-28T09:34:10.604" v="142" actId="1076"/>
          <ac:picMkLst>
            <pc:docMk/>
            <pc:sldMk cId="3408505437" sldId="257"/>
            <ac:picMk id="7" creationId="{BD9DFFC6-EF6A-48A0-9C15-EB4EDC7DA767}"/>
          </ac:picMkLst>
        </pc:picChg>
        <pc:picChg chg="del mod">
          <ac:chgData name="Stephanie Alderslade" userId="0be63923-b45e-44a8-991e-e7b3ac4465a3" providerId="ADAL" clId="{E83DF741-F5A6-4A59-A213-113A671F9FF5}" dt="2021-01-28T09:33:19.104" v="135" actId="478"/>
          <ac:picMkLst>
            <pc:docMk/>
            <pc:sldMk cId="3408505437" sldId="257"/>
            <ac:picMk id="8" creationId="{EEEA7BA4-B0D5-4723-A8DA-4D9FA3B8577D}"/>
          </ac:picMkLst>
        </pc:picChg>
      </pc:sldChg>
      <pc:sldChg chg="addSp modSp mod">
        <pc:chgData name="Stephanie Alderslade" userId="0be63923-b45e-44a8-991e-e7b3ac4465a3" providerId="ADAL" clId="{E83DF741-F5A6-4A59-A213-113A671F9FF5}" dt="2021-01-28T09:29:21.996" v="126" actId="20577"/>
        <pc:sldMkLst>
          <pc:docMk/>
          <pc:sldMk cId="2203132759" sldId="258"/>
        </pc:sldMkLst>
        <pc:spChg chg="mod">
          <ac:chgData name="Stephanie Alderslade" userId="0be63923-b45e-44a8-991e-e7b3ac4465a3" providerId="ADAL" clId="{E83DF741-F5A6-4A59-A213-113A671F9FF5}" dt="2021-01-28T09:28:47.245" v="118" actId="1076"/>
          <ac:spMkLst>
            <pc:docMk/>
            <pc:sldMk cId="2203132759" sldId="258"/>
            <ac:spMk id="3" creationId="{23F94946-755B-438E-9905-03C0C7315B95}"/>
          </ac:spMkLst>
        </pc:spChg>
        <pc:graphicFrameChg chg="mod modGraphic">
          <ac:chgData name="Stephanie Alderslade" userId="0be63923-b45e-44a8-991e-e7b3ac4465a3" providerId="ADAL" clId="{E83DF741-F5A6-4A59-A213-113A671F9FF5}" dt="2021-01-28T09:29:21.996" v="126"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E83DF741-F5A6-4A59-A213-113A671F9FF5}" dt="2021-01-28T09:11:38.289" v="7" actId="1076"/>
          <ac:picMkLst>
            <pc:docMk/>
            <pc:sldMk cId="2203132759" sldId="258"/>
            <ac:picMk id="2" creationId="{51239730-2F28-49BC-B757-C502A2A1DEFA}"/>
          </ac:picMkLst>
        </pc:picChg>
        <pc:picChg chg="mod">
          <ac:chgData name="Stephanie Alderslade" userId="0be63923-b45e-44a8-991e-e7b3ac4465a3" providerId="ADAL" clId="{E83DF741-F5A6-4A59-A213-113A671F9FF5}" dt="2021-01-28T09:28:53.799" v="119" actId="1076"/>
          <ac:picMkLst>
            <pc:docMk/>
            <pc:sldMk cId="2203132759" sldId="258"/>
            <ac:picMk id="8" creationId="{14042484-892F-4691-8D8F-3236944D5FC8}"/>
          </ac:picMkLst>
        </pc:picChg>
      </pc:sldChg>
    </pc:docChg>
  </pc:docChgLst>
  <pc:docChgLst>
    <pc:chgData name="Stephanie Alderslade" userId="0be63923-b45e-44a8-991e-e7b3ac4465a3" providerId="ADAL" clId="{0311F199-FE72-48FA-88EB-49133178864A}"/>
    <pc:docChg chg="custSel modSld">
      <pc:chgData name="Stephanie Alderslade" userId="0be63923-b45e-44a8-991e-e7b3ac4465a3" providerId="ADAL" clId="{0311F199-FE72-48FA-88EB-49133178864A}" dt="2021-02-03T11:26:59.909" v="117" actId="1076"/>
      <pc:docMkLst>
        <pc:docMk/>
      </pc:docMkLst>
      <pc:sldChg chg="addSp delSp modSp mod">
        <pc:chgData name="Stephanie Alderslade" userId="0be63923-b45e-44a8-991e-e7b3ac4465a3" providerId="ADAL" clId="{0311F199-FE72-48FA-88EB-49133178864A}" dt="2021-02-03T11:26:05.469" v="108" actId="14100"/>
        <pc:sldMkLst>
          <pc:docMk/>
          <pc:sldMk cId="3408505437" sldId="257"/>
        </pc:sldMkLst>
        <pc:graphicFrameChg chg="modGraphic">
          <ac:chgData name="Stephanie Alderslade" userId="0be63923-b45e-44a8-991e-e7b3ac4465a3" providerId="ADAL" clId="{0311F199-FE72-48FA-88EB-49133178864A}" dt="2021-02-03T11:25:10.929" v="98" actId="20577"/>
          <ac:graphicFrameMkLst>
            <pc:docMk/>
            <pc:sldMk cId="3408505437" sldId="257"/>
            <ac:graphicFrameMk id="3" creationId="{00000000-0000-0000-0000-000000000000}"/>
          </ac:graphicFrameMkLst>
        </pc:graphicFrameChg>
        <pc:picChg chg="del">
          <ac:chgData name="Stephanie Alderslade" userId="0be63923-b45e-44a8-991e-e7b3ac4465a3" providerId="ADAL" clId="{0311F199-FE72-48FA-88EB-49133178864A}" dt="2021-02-03T11:24:49.749" v="44" actId="478"/>
          <ac:picMkLst>
            <pc:docMk/>
            <pc:sldMk cId="3408505437" sldId="257"/>
            <ac:picMk id="2" creationId="{C32CC516-DFFF-4DD4-BC7D-F4C5359768A2}"/>
          </ac:picMkLst>
        </pc:picChg>
        <pc:picChg chg="add mod modCrop">
          <ac:chgData name="Stephanie Alderslade" userId="0be63923-b45e-44a8-991e-e7b3ac4465a3" providerId="ADAL" clId="{0311F199-FE72-48FA-88EB-49133178864A}" dt="2021-02-03T11:26:05.469" v="108" actId="14100"/>
          <ac:picMkLst>
            <pc:docMk/>
            <pc:sldMk cId="3408505437" sldId="257"/>
            <ac:picMk id="6" creationId="{42297664-8499-43C2-B904-ABF2A9C2E0FF}"/>
          </ac:picMkLst>
        </pc:picChg>
      </pc:sldChg>
      <pc:sldChg chg="addSp delSp modSp mod">
        <pc:chgData name="Stephanie Alderslade" userId="0be63923-b45e-44a8-991e-e7b3ac4465a3" providerId="ADAL" clId="{0311F199-FE72-48FA-88EB-49133178864A}" dt="2021-02-03T11:26:59.909" v="117" actId="1076"/>
        <pc:sldMkLst>
          <pc:docMk/>
          <pc:sldMk cId="2203132759" sldId="258"/>
        </pc:sldMkLst>
        <pc:graphicFrameChg chg="modGraphic">
          <ac:chgData name="Stephanie Alderslade" userId="0be63923-b45e-44a8-991e-e7b3ac4465a3" providerId="ADAL" clId="{0311F199-FE72-48FA-88EB-49133178864A}" dt="2021-02-03T11:24:41.539" v="42" actId="20577"/>
          <ac:graphicFrameMkLst>
            <pc:docMk/>
            <pc:sldMk cId="2203132759" sldId="258"/>
            <ac:graphicFrameMk id="5" creationId="{00000000-0000-0000-0000-000000000000}"/>
          </ac:graphicFrameMkLst>
        </pc:graphicFrameChg>
        <pc:picChg chg="del">
          <ac:chgData name="Stephanie Alderslade" userId="0be63923-b45e-44a8-991e-e7b3ac4465a3" providerId="ADAL" clId="{0311F199-FE72-48FA-88EB-49133178864A}" dt="2021-02-03T11:24:45.315" v="43" actId="478"/>
          <ac:picMkLst>
            <pc:docMk/>
            <pc:sldMk cId="2203132759" sldId="258"/>
            <ac:picMk id="2" creationId="{51239730-2F28-49BC-B757-C502A2A1DEFA}"/>
          </ac:picMkLst>
        </pc:picChg>
        <pc:picChg chg="add mod modCrop">
          <ac:chgData name="Stephanie Alderslade" userId="0be63923-b45e-44a8-991e-e7b3ac4465a3" providerId="ADAL" clId="{0311F199-FE72-48FA-88EB-49133178864A}" dt="2021-02-03T11:26:59.909" v="117" actId="1076"/>
          <ac:picMkLst>
            <pc:docMk/>
            <pc:sldMk cId="2203132759" sldId="258"/>
            <ac:picMk id="9" creationId="{E644A4F7-F95E-4DC3-B6FE-7C96E59EF7A1}"/>
          </ac:picMkLst>
        </pc:picChg>
      </pc:sldChg>
    </pc:docChg>
  </pc:docChgLst>
  <pc:docChgLst>
    <pc:chgData name="Stephanie Alderslade" userId="0be63923-b45e-44a8-991e-e7b3ac4465a3" providerId="ADAL" clId="{6EF83ED0-01E8-4A8C-8B3E-72F852EA560A}"/>
    <pc:docChg chg="undo custSel addSld delSld modSld">
      <pc:chgData name="Stephanie Alderslade" userId="0be63923-b45e-44a8-991e-e7b3ac4465a3" providerId="ADAL" clId="{6EF83ED0-01E8-4A8C-8B3E-72F852EA560A}" dt="2021-01-07T15:29:20.400" v="616" actId="20577"/>
      <pc:docMkLst>
        <pc:docMk/>
      </pc:docMkLst>
      <pc:sldChg chg="addSp modSp mod">
        <pc:chgData name="Stephanie Alderslade" userId="0be63923-b45e-44a8-991e-e7b3ac4465a3" providerId="ADAL" clId="{6EF83ED0-01E8-4A8C-8B3E-72F852EA560A}" dt="2021-01-07T14:25:08.600" v="554" actId="1076"/>
        <pc:sldMkLst>
          <pc:docMk/>
          <pc:sldMk cId="3408505437" sldId="257"/>
        </pc:sldMkLst>
        <pc:graphicFrameChg chg="mod modGraphic">
          <ac:chgData name="Stephanie Alderslade" userId="0be63923-b45e-44a8-991e-e7b3ac4465a3" providerId="ADAL" clId="{6EF83ED0-01E8-4A8C-8B3E-72F852EA560A}" dt="2021-01-07T14:24:59.507" v="551" actId="14734"/>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6EF83ED0-01E8-4A8C-8B3E-72F852EA560A}" dt="2021-01-07T14:25:02.941" v="552" actId="1076"/>
          <ac:picMkLst>
            <pc:docMk/>
            <pc:sldMk cId="3408505437" sldId="257"/>
            <ac:picMk id="2" creationId="{34A0FABF-C368-46D2-A3D2-9E19E473E7CD}"/>
          </ac:picMkLst>
        </pc:picChg>
        <pc:picChg chg="add mod">
          <ac:chgData name="Stephanie Alderslade" userId="0be63923-b45e-44a8-991e-e7b3ac4465a3" providerId="ADAL" clId="{6EF83ED0-01E8-4A8C-8B3E-72F852EA560A}" dt="2021-01-07T14:25:05.327" v="553" actId="1076"/>
          <ac:picMkLst>
            <pc:docMk/>
            <pc:sldMk cId="3408505437" sldId="257"/>
            <ac:picMk id="6" creationId="{11A05B4F-71A4-42AA-AB61-F5BD1E31F2D1}"/>
          </ac:picMkLst>
        </pc:picChg>
        <pc:picChg chg="add mod">
          <ac:chgData name="Stephanie Alderslade" userId="0be63923-b45e-44a8-991e-e7b3ac4465a3" providerId="ADAL" clId="{6EF83ED0-01E8-4A8C-8B3E-72F852EA560A}" dt="2021-01-07T14:25:08.600" v="554" actId="1076"/>
          <ac:picMkLst>
            <pc:docMk/>
            <pc:sldMk cId="3408505437" sldId="257"/>
            <ac:picMk id="7" creationId="{BD9DFFC6-EF6A-48A0-9C15-EB4EDC7DA767}"/>
          </ac:picMkLst>
        </pc:picChg>
      </pc:sldChg>
      <pc:sldChg chg="addSp modSp mod">
        <pc:chgData name="Stephanie Alderslade" userId="0be63923-b45e-44a8-991e-e7b3ac4465a3" providerId="ADAL" clId="{6EF83ED0-01E8-4A8C-8B3E-72F852EA560A}" dt="2021-01-07T15:26:04.274" v="611" actId="1076"/>
        <pc:sldMkLst>
          <pc:docMk/>
          <pc:sldMk cId="2203132759" sldId="258"/>
        </pc:sldMkLst>
        <pc:graphicFrameChg chg="mod modGraphic">
          <ac:chgData name="Stephanie Alderslade" userId="0be63923-b45e-44a8-991e-e7b3ac4465a3" providerId="ADAL" clId="{6EF83ED0-01E8-4A8C-8B3E-72F852EA560A}" dt="2021-01-07T15:25:59.075" v="610" actId="20577"/>
          <ac:graphicFrameMkLst>
            <pc:docMk/>
            <pc:sldMk cId="2203132759" sldId="258"/>
            <ac:graphicFrameMk id="5" creationId="{00000000-0000-0000-0000-000000000000}"/>
          </ac:graphicFrameMkLst>
        </pc:graphicFrameChg>
        <pc:picChg chg="mod modCrop">
          <ac:chgData name="Stephanie Alderslade" userId="0be63923-b45e-44a8-991e-e7b3ac4465a3" providerId="ADAL" clId="{6EF83ED0-01E8-4A8C-8B3E-72F852EA560A}" dt="2021-01-07T15:04:21.770" v="557" actId="1076"/>
          <ac:picMkLst>
            <pc:docMk/>
            <pc:sldMk cId="2203132759" sldId="258"/>
            <ac:picMk id="3" creationId="{E56C786D-77CF-4072-A510-579B8E7838FF}"/>
          </ac:picMkLst>
        </pc:picChg>
        <pc:picChg chg="add mod">
          <ac:chgData name="Stephanie Alderslade" userId="0be63923-b45e-44a8-991e-e7b3ac4465a3" providerId="ADAL" clId="{6EF83ED0-01E8-4A8C-8B3E-72F852EA560A}" dt="2021-01-07T15:25:55.542" v="608" actId="1076"/>
          <ac:picMkLst>
            <pc:docMk/>
            <pc:sldMk cId="2203132759" sldId="258"/>
            <ac:picMk id="7" creationId="{9618F15E-E7C3-48BB-961D-F5C35CAC2F97}"/>
          </ac:picMkLst>
        </pc:picChg>
        <pc:picChg chg="add mod ord">
          <ac:chgData name="Stephanie Alderslade" userId="0be63923-b45e-44a8-991e-e7b3ac4465a3" providerId="ADAL" clId="{6EF83ED0-01E8-4A8C-8B3E-72F852EA560A}" dt="2021-01-07T13:23:00.097" v="137" actId="29295"/>
          <ac:picMkLst>
            <pc:docMk/>
            <pc:sldMk cId="2203132759" sldId="258"/>
            <ac:picMk id="8" creationId="{14042484-892F-4691-8D8F-3236944D5FC8}"/>
          </ac:picMkLst>
        </pc:picChg>
        <pc:picChg chg="add mod">
          <ac:chgData name="Stephanie Alderslade" userId="0be63923-b45e-44a8-991e-e7b3ac4465a3" providerId="ADAL" clId="{6EF83ED0-01E8-4A8C-8B3E-72F852EA560A}" dt="2021-01-07T15:26:04.274" v="611" actId="1076"/>
          <ac:picMkLst>
            <pc:docMk/>
            <pc:sldMk cId="2203132759" sldId="258"/>
            <ac:picMk id="9" creationId="{9951B3A0-8196-4E86-B233-E8BC95A44C23}"/>
          </ac:picMkLst>
        </pc:picChg>
      </pc:sldChg>
      <pc:sldChg chg="addSp delSp modSp mod">
        <pc:chgData name="Stephanie Alderslade" userId="0be63923-b45e-44a8-991e-e7b3ac4465a3" providerId="ADAL" clId="{6EF83ED0-01E8-4A8C-8B3E-72F852EA560A}" dt="2021-01-07T15:29:20.400" v="616" actId="20577"/>
        <pc:sldMkLst>
          <pc:docMk/>
          <pc:sldMk cId="2851936697" sldId="259"/>
        </pc:sldMkLst>
        <pc:spChg chg="add del mod">
          <ac:chgData name="Stephanie Alderslade" userId="0be63923-b45e-44a8-991e-e7b3ac4465a3" providerId="ADAL" clId="{6EF83ED0-01E8-4A8C-8B3E-72F852EA560A}" dt="2021-01-07T14:07:15.768" v="435" actId="478"/>
          <ac:spMkLst>
            <pc:docMk/>
            <pc:sldMk cId="2851936697" sldId="259"/>
            <ac:spMk id="7" creationId="{7D4A5609-BB47-4D99-9929-36F5FE3C48BB}"/>
          </ac:spMkLst>
        </pc:spChg>
        <pc:graphicFrameChg chg="mod modGraphic">
          <ac:chgData name="Stephanie Alderslade" userId="0be63923-b45e-44a8-991e-e7b3ac4465a3" providerId="ADAL" clId="{6EF83ED0-01E8-4A8C-8B3E-72F852EA560A}" dt="2021-01-07T15:29:20.400" v="616" actId="20577"/>
          <ac:graphicFrameMkLst>
            <pc:docMk/>
            <pc:sldMk cId="2851936697" sldId="259"/>
            <ac:graphicFrameMk id="5" creationId="{00000000-0000-0000-0000-000000000000}"/>
          </ac:graphicFrameMkLst>
        </pc:graphicFrameChg>
      </pc:sldChg>
      <pc:sldChg chg="modSp add del mod">
        <pc:chgData name="Stephanie Alderslade" userId="0be63923-b45e-44a8-991e-e7b3ac4465a3" providerId="ADAL" clId="{6EF83ED0-01E8-4A8C-8B3E-72F852EA560A}" dt="2021-01-07T13:33:15.922" v="202" actId="2696"/>
        <pc:sldMkLst>
          <pc:docMk/>
          <pc:sldMk cId="3634869266" sldId="266"/>
        </pc:sldMkLst>
        <pc:spChg chg="mod">
          <ac:chgData name="Stephanie Alderslade" userId="0be63923-b45e-44a8-991e-e7b3ac4465a3" providerId="ADAL" clId="{6EF83ED0-01E8-4A8C-8B3E-72F852EA560A}" dt="2021-01-07T13:33:09.163" v="201" actId="27636"/>
          <ac:spMkLst>
            <pc:docMk/>
            <pc:sldMk cId="3634869266" sldId="266"/>
            <ac:spMk id="2" creationId="{4B8FDFDE-0874-4609-AB36-BA127306962D}"/>
          </ac:spMkLst>
        </pc:spChg>
      </pc:sldChg>
    </pc:docChg>
  </pc:docChgLst>
  <pc:docChgLst>
    <pc:chgData name="Franki Clark" userId="S::fclark@activenorthumberland.org.uk::8d9c811b-bc75-4fa5-8585-54b6ce189ea1" providerId="AD" clId="Web-{E2C11BEC-6A7A-6597-8752-F51240091DF8}"/>
    <pc:docChg chg="modSld">
      <pc:chgData name="Franki Clark" userId="S::fclark@activenorthumberland.org.uk::8d9c811b-bc75-4fa5-8585-54b6ce189ea1" providerId="AD" clId="Web-{E2C11BEC-6A7A-6597-8752-F51240091DF8}" dt="2021-02-09T17:42:29.718" v="809"/>
      <pc:docMkLst>
        <pc:docMk/>
      </pc:docMkLst>
      <pc:sldChg chg="addSp delSp modSp">
        <pc:chgData name="Franki Clark" userId="S::fclark@activenorthumberland.org.uk::8d9c811b-bc75-4fa5-8585-54b6ce189ea1" providerId="AD" clId="Web-{E2C11BEC-6A7A-6597-8752-F51240091DF8}" dt="2021-02-09T17:42:29.718" v="809"/>
        <pc:sldMkLst>
          <pc:docMk/>
          <pc:sldMk cId="2851936697" sldId="259"/>
        </pc:sldMkLst>
        <pc:spChg chg="add del mod">
          <ac:chgData name="Franki Clark" userId="S::fclark@activenorthumberland.org.uk::8d9c811b-bc75-4fa5-8585-54b6ce189ea1" providerId="AD" clId="Web-{E2C11BEC-6A7A-6597-8752-F51240091DF8}" dt="2021-02-09T17:40:21.485" v="759"/>
          <ac:spMkLst>
            <pc:docMk/>
            <pc:sldMk cId="2851936697" sldId="259"/>
            <ac:spMk id="2" creationId="{D0A96C70-F8CC-4CF5-BDDB-40223F88BFD5}"/>
          </ac:spMkLst>
        </pc:spChg>
        <pc:graphicFrameChg chg="mod modGraphic">
          <ac:chgData name="Franki Clark" userId="S::fclark@activenorthumberland.org.uk::8d9c811b-bc75-4fa5-8585-54b6ce189ea1" providerId="AD" clId="Web-{E2C11BEC-6A7A-6597-8752-F51240091DF8}" dt="2021-02-09T17:42:29.718" v="809"/>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11F97843-E0EB-0FB9-6D93-EF93C4201FCA}"/>
    <pc:docChg chg="modSld">
      <pc:chgData name="Stephanie Alderslade" userId="S::salderslade@activenorthumberland.org.uk::0be63923-b45e-44a8-991e-e7b3ac4465a3" providerId="AD" clId="Web-{11F97843-E0EB-0FB9-6D93-EF93C4201FCA}" dt="2021-01-28T09:10:02.855" v="3" actId="20577"/>
      <pc:docMkLst>
        <pc:docMk/>
      </pc:docMkLst>
      <pc:sldChg chg="modSp">
        <pc:chgData name="Stephanie Alderslade" userId="S::salderslade@activenorthumberland.org.uk::0be63923-b45e-44a8-991e-e7b3ac4465a3" providerId="AD" clId="Web-{11F97843-E0EB-0FB9-6D93-EF93C4201FCA}" dt="2021-01-28T09:10:02.855" v="3" actId="20577"/>
        <pc:sldMkLst>
          <pc:docMk/>
          <pc:sldMk cId="3408505437" sldId="257"/>
        </pc:sldMkLst>
        <pc:spChg chg="mod">
          <ac:chgData name="Stephanie Alderslade" userId="S::salderslade@activenorthumberland.org.uk::0be63923-b45e-44a8-991e-e7b3ac4465a3" providerId="AD" clId="Web-{11F97843-E0EB-0FB9-6D93-EF93C4201FCA}" dt="2021-01-28T09:10:02.855" v="3" actId="20577"/>
          <ac:spMkLst>
            <pc:docMk/>
            <pc:sldMk cId="3408505437" sldId="257"/>
            <ac:spMk id="5" creationId="{00000000-0000-0000-0000-000000000000}"/>
          </ac:spMkLst>
        </pc:spChg>
      </pc:sldChg>
      <pc:sldChg chg="modSp">
        <pc:chgData name="Stephanie Alderslade" userId="S::salderslade@activenorthumberland.org.uk::0be63923-b45e-44a8-991e-e7b3ac4465a3" providerId="AD" clId="Web-{11F97843-E0EB-0FB9-6D93-EF93C4201FCA}" dt="2021-01-28T09:08:47.053" v="1" actId="20577"/>
        <pc:sldMkLst>
          <pc:docMk/>
          <pc:sldMk cId="2203132759" sldId="258"/>
        </pc:sldMkLst>
        <pc:spChg chg="mod">
          <ac:chgData name="Stephanie Alderslade" userId="S::salderslade@activenorthumberland.org.uk::0be63923-b45e-44a8-991e-e7b3ac4465a3" providerId="AD" clId="Web-{11F97843-E0EB-0FB9-6D93-EF93C4201FCA}" dt="2021-01-28T09:08:47.053" v="1" actId="20577"/>
          <ac:spMkLst>
            <pc:docMk/>
            <pc:sldMk cId="2203132759" sldId="258"/>
            <ac:spMk id="4" creationId="{00000000-0000-0000-0000-000000000000}"/>
          </ac:spMkLst>
        </pc:spChg>
      </pc:sldChg>
    </pc:docChg>
  </pc:docChgLst>
  <pc:docChgLst>
    <pc:chgData name="Stephanie Alderslade" userId="S::salderslade@activenorthumberland.org.uk::0be63923-b45e-44a8-991e-e7b3ac4465a3" providerId="AD" clId="Web-{230F1BDC-B288-BEE6-24B1-376902F978AA}"/>
    <pc:docChg chg="modSld">
      <pc:chgData name="Stephanie Alderslade" userId="S::salderslade@activenorthumberland.org.uk::0be63923-b45e-44a8-991e-e7b3ac4465a3" providerId="AD" clId="Web-{230F1BDC-B288-BEE6-24B1-376902F978AA}" dt="2021-02-09T09:38:26.696" v="307"/>
      <pc:docMkLst>
        <pc:docMk/>
      </pc:docMkLst>
      <pc:sldChg chg="delSp modSp">
        <pc:chgData name="Stephanie Alderslade" userId="S::salderslade@activenorthumberland.org.uk::0be63923-b45e-44a8-991e-e7b3ac4465a3" providerId="AD" clId="Web-{230F1BDC-B288-BEE6-24B1-376902F978AA}" dt="2021-02-09T09:37:29.697" v="273"/>
        <pc:sldMkLst>
          <pc:docMk/>
          <pc:sldMk cId="3408505437" sldId="257"/>
        </pc:sldMkLst>
        <pc:spChg chg="mod">
          <ac:chgData name="Stephanie Alderslade" userId="S::salderslade@activenorthumberland.org.uk::0be63923-b45e-44a8-991e-e7b3ac4465a3" providerId="AD" clId="Web-{230F1BDC-B288-BEE6-24B1-376902F978AA}" dt="2021-02-09T09:34:45.900" v="128"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230F1BDC-B288-BEE6-24B1-376902F978AA}" dt="2021-02-09T09:37:29.697" v="273"/>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230F1BDC-B288-BEE6-24B1-376902F978AA}" dt="2021-02-09T09:34:32.166" v="125"/>
          <ac:picMkLst>
            <pc:docMk/>
            <pc:sldMk cId="3408505437" sldId="257"/>
            <ac:picMk id="6" creationId="{42297664-8499-43C2-B904-ABF2A9C2E0FF}"/>
          </ac:picMkLst>
        </pc:picChg>
      </pc:sldChg>
      <pc:sldChg chg="delSp modSp">
        <pc:chgData name="Stephanie Alderslade" userId="S::salderslade@activenorthumberland.org.uk::0be63923-b45e-44a8-991e-e7b3ac4465a3" providerId="AD" clId="Web-{230F1BDC-B288-BEE6-24B1-376902F978AA}" dt="2021-02-09T09:38:26.696" v="307"/>
        <pc:sldMkLst>
          <pc:docMk/>
          <pc:sldMk cId="2203132759" sldId="258"/>
        </pc:sldMkLst>
        <pc:spChg chg="mod">
          <ac:chgData name="Stephanie Alderslade" userId="S::salderslade@activenorthumberland.org.uk::0be63923-b45e-44a8-991e-e7b3ac4465a3" providerId="AD" clId="Web-{230F1BDC-B288-BEE6-24B1-376902F978AA}" dt="2021-02-09T09:31:49.964" v="46"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230F1BDC-B288-BEE6-24B1-376902F978AA}" dt="2021-02-09T09:38:26.696" v="307"/>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230F1BDC-B288-BEE6-24B1-376902F978AA}" dt="2021-02-09T09:32:39.776" v="65"/>
          <ac:picMkLst>
            <pc:docMk/>
            <pc:sldMk cId="2203132759" sldId="258"/>
            <ac:picMk id="9" creationId="{E644A4F7-F95E-4DC3-B6FE-7C96E59EF7A1}"/>
          </ac:picMkLst>
        </pc:picChg>
      </pc:sldChg>
      <pc:sldChg chg="modSp">
        <pc:chgData name="Stephanie Alderslade" userId="S::salderslade@activenorthumberland.org.uk::0be63923-b45e-44a8-991e-e7b3ac4465a3" providerId="AD" clId="Web-{230F1BDC-B288-BEE6-24B1-376902F978AA}" dt="2021-02-09T09:31:34.198" v="45"/>
        <pc:sldMkLst>
          <pc:docMk/>
          <pc:sldMk cId="2851936697" sldId="259"/>
        </pc:sldMkLst>
        <pc:spChg chg="mod">
          <ac:chgData name="Stephanie Alderslade" userId="S::salderslade@activenorthumberland.org.uk::0be63923-b45e-44a8-991e-e7b3ac4465a3" providerId="AD" clId="Web-{230F1BDC-B288-BEE6-24B1-376902F978AA}" dt="2021-02-09T09:30:54.870" v="1" actId="20577"/>
          <ac:spMkLst>
            <pc:docMk/>
            <pc:sldMk cId="2851936697" sldId="259"/>
            <ac:spMk id="4" creationId="{00000000-0000-0000-0000-000000000000}"/>
          </ac:spMkLst>
        </pc:spChg>
        <pc:graphicFrameChg chg="mod modGraphic">
          <ac:chgData name="Stephanie Alderslade" userId="S::salderslade@activenorthumberland.org.uk::0be63923-b45e-44a8-991e-e7b3ac4465a3" providerId="AD" clId="Web-{230F1BDC-B288-BEE6-24B1-376902F978AA}" dt="2021-02-09T09:31:34.198" v="45"/>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F5CCD3DD-E334-4EF0-B363-4A597EC1B285}"/>
    <pc:docChg chg="modSld">
      <pc:chgData name="Stephanie Alderslade" userId="0be63923-b45e-44a8-991e-e7b3ac4465a3" providerId="ADAL" clId="{F5CCD3DD-E334-4EF0-B363-4A597EC1B285}" dt="2021-01-19T15:01:58.522" v="15" actId="1076"/>
      <pc:docMkLst>
        <pc:docMk/>
      </pc:docMkLst>
      <pc:sldChg chg="addSp modSp mod">
        <pc:chgData name="Stephanie Alderslade" userId="0be63923-b45e-44a8-991e-e7b3ac4465a3" providerId="ADAL" clId="{F5CCD3DD-E334-4EF0-B363-4A597EC1B285}" dt="2021-01-19T15:01:58.522" v="15" actId="1076"/>
        <pc:sldMkLst>
          <pc:docMk/>
          <pc:sldMk cId="3408505437" sldId="257"/>
        </pc:sldMkLst>
        <pc:picChg chg="add mod modCrop">
          <ac:chgData name="Stephanie Alderslade" userId="0be63923-b45e-44a8-991e-e7b3ac4465a3" providerId="ADAL" clId="{F5CCD3DD-E334-4EF0-B363-4A597EC1B285}" dt="2021-01-19T15:01:58.522" v="15" actId="1076"/>
          <ac:picMkLst>
            <pc:docMk/>
            <pc:sldMk cId="3408505437" sldId="257"/>
            <ac:picMk id="2" creationId="{98B8D59A-5784-4299-BEA4-BB1787F579C1}"/>
          </ac:picMkLst>
        </pc:picChg>
      </pc:sldChg>
      <pc:sldChg chg="addSp modSp mod">
        <pc:chgData name="Stephanie Alderslade" userId="0be63923-b45e-44a8-991e-e7b3ac4465a3" providerId="ADAL" clId="{F5CCD3DD-E334-4EF0-B363-4A597EC1B285}" dt="2021-01-19T15:00:56.773" v="6" actId="1076"/>
        <pc:sldMkLst>
          <pc:docMk/>
          <pc:sldMk cId="2203132759" sldId="258"/>
        </pc:sldMkLst>
        <pc:picChg chg="add mod modCrop">
          <ac:chgData name="Stephanie Alderslade" userId="0be63923-b45e-44a8-991e-e7b3ac4465a3" providerId="ADAL" clId="{F5CCD3DD-E334-4EF0-B363-4A597EC1B285}" dt="2021-01-19T15:00:56.773" v="6" actId="1076"/>
          <ac:picMkLst>
            <pc:docMk/>
            <pc:sldMk cId="2203132759" sldId="258"/>
            <ac:picMk id="2" creationId="{7CFFAA3D-DF5D-4D04-B7BA-ACEFCB13C2D3}"/>
          </ac:picMkLst>
        </pc:picChg>
      </pc:sldChg>
    </pc:docChg>
  </pc:docChgLst>
  <pc:docChgLst>
    <pc:chgData name="Andy Brown" userId="S::abrown@activenorthumberland.org.uk::c89efd91-b4f6-4cf7-9b02-19244de25524" providerId="AD" clId="Web-{98D2ED7A-2F57-76FB-AC1C-B3642634A91A}"/>
    <pc:docChg chg="modSld">
      <pc:chgData name="Andy Brown" userId="S::abrown@activenorthumberland.org.uk::c89efd91-b4f6-4cf7-9b02-19244de25524" providerId="AD" clId="Web-{98D2ED7A-2F57-76FB-AC1C-B3642634A91A}" dt="2021-01-07T14:53:34.897" v="745"/>
      <pc:docMkLst>
        <pc:docMk/>
      </pc:docMkLst>
      <pc:sldChg chg="modSp">
        <pc:chgData name="Andy Brown" userId="S::abrown@activenorthumberland.org.uk::c89efd91-b4f6-4cf7-9b02-19244de25524" providerId="AD" clId="Web-{98D2ED7A-2F57-76FB-AC1C-B3642634A91A}" dt="2021-01-07T14:53:34.897" v="745"/>
        <pc:sldMkLst>
          <pc:docMk/>
          <pc:sldMk cId="2203132759" sldId="258"/>
        </pc:sldMkLst>
        <pc:graphicFrameChg chg="mod modGraphic">
          <ac:chgData name="Andy Brown" userId="S::abrown@activenorthumberland.org.uk::c89efd91-b4f6-4cf7-9b02-19244de25524" providerId="AD" clId="Web-{98D2ED7A-2F57-76FB-AC1C-B3642634A91A}" dt="2021-01-07T14:53:34.897" v="745"/>
          <ac:graphicFrameMkLst>
            <pc:docMk/>
            <pc:sldMk cId="2203132759" sldId="258"/>
            <ac:graphicFrameMk id="5" creationId="{00000000-0000-0000-0000-000000000000}"/>
          </ac:graphicFrameMkLst>
        </pc:graphicFrameChg>
      </pc:sldChg>
      <pc:sldChg chg="modSp">
        <pc:chgData name="Andy Brown" userId="S::abrown@activenorthumberland.org.uk::c89efd91-b4f6-4cf7-9b02-19244de25524" providerId="AD" clId="Web-{98D2ED7A-2F57-76FB-AC1C-B3642634A91A}" dt="2021-01-07T14:08:20.962" v="481"/>
        <pc:sldMkLst>
          <pc:docMk/>
          <pc:sldMk cId="2851936697" sldId="259"/>
        </pc:sldMkLst>
        <pc:graphicFrameChg chg="mod modGraphic">
          <ac:chgData name="Andy Brown" userId="S::abrown@activenorthumberland.org.uk::c89efd91-b4f6-4cf7-9b02-19244de25524" providerId="AD" clId="Web-{98D2ED7A-2F57-76FB-AC1C-B3642634A91A}" dt="2021-01-07T14:08:20.962" v="481"/>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F6992530-78B4-4841-9049-D7D3BA110491}"/>
    <pc:docChg chg="custSel modSld">
      <pc:chgData name="Stephanie Alderslade" userId="0be63923-b45e-44a8-991e-e7b3ac4465a3" providerId="ADAL" clId="{F6992530-78B4-4841-9049-D7D3BA110491}" dt="2021-01-14T10:33:55.897" v="407" actId="20577"/>
      <pc:docMkLst>
        <pc:docMk/>
      </pc:docMkLst>
      <pc:sldChg chg="addSp delSp modSp mod">
        <pc:chgData name="Stephanie Alderslade" userId="0be63923-b45e-44a8-991e-e7b3ac4465a3" providerId="ADAL" clId="{F6992530-78B4-4841-9049-D7D3BA110491}" dt="2021-01-14T10:33:55.897" v="407" actId="20577"/>
        <pc:sldMkLst>
          <pc:docMk/>
          <pc:sldMk cId="3408505437" sldId="257"/>
        </pc:sldMkLst>
        <pc:graphicFrameChg chg="mod modGraphic">
          <ac:chgData name="Stephanie Alderslade" userId="0be63923-b45e-44a8-991e-e7b3ac4465a3" providerId="ADAL" clId="{F6992530-78B4-4841-9049-D7D3BA110491}" dt="2021-01-14T10:33:55.897" v="407"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F6992530-78B4-4841-9049-D7D3BA110491}" dt="2021-01-14T10:27:40.327" v="227" actId="1076"/>
          <ac:picMkLst>
            <pc:docMk/>
            <pc:sldMk cId="3408505437" sldId="257"/>
            <ac:picMk id="2" creationId="{D3BD95AD-71D1-497E-8B08-14BE64D67534}"/>
          </ac:picMkLst>
        </pc:picChg>
        <pc:picChg chg="del">
          <ac:chgData name="Stephanie Alderslade" userId="0be63923-b45e-44a8-991e-e7b3ac4465a3" providerId="ADAL" clId="{F6992530-78B4-4841-9049-D7D3BA110491}" dt="2021-01-14T10:31:33.400" v="340" actId="478"/>
          <ac:picMkLst>
            <pc:docMk/>
            <pc:sldMk cId="3408505437" sldId="257"/>
            <ac:picMk id="6" creationId="{11A05B4F-71A4-42AA-AB61-F5BD1E31F2D1}"/>
          </ac:picMkLst>
        </pc:picChg>
        <pc:picChg chg="add mod">
          <ac:chgData name="Stephanie Alderslade" userId="0be63923-b45e-44a8-991e-e7b3ac4465a3" providerId="ADAL" clId="{F6992530-78B4-4841-9049-D7D3BA110491}" dt="2021-01-14T10:32:51.146" v="405" actId="1076"/>
          <ac:picMkLst>
            <pc:docMk/>
            <pc:sldMk cId="3408505437" sldId="257"/>
            <ac:picMk id="8" creationId="{EEEA7BA4-B0D5-4723-A8DA-4D9FA3B8577D}"/>
          </ac:picMkLst>
        </pc:picChg>
      </pc:sldChg>
      <pc:sldChg chg="addSp delSp modSp mod">
        <pc:chgData name="Stephanie Alderslade" userId="0be63923-b45e-44a8-991e-e7b3ac4465a3" providerId="ADAL" clId="{F6992530-78B4-4841-9049-D7D3BA110491}" dt="2021-01-14T10:30:14.101" v="338" actId="20577"/>
        <pc:sldMkLst>
          <pc:docMk/>
          <pc:sldMk cId="2203132759" sldId="258"/>
        </pc:sldMkLst>
        <pc:graphicFrameChg chg="mod modGraphic">
          <ac:chgData name="Stephanie Alderslade" userId="0be63923-b45e-44a8-991e-e7b3ac4465a3" providerId="ADAL" clId="{F6992530-78B4-4841-9049-D7D3BA110491}" dt="2021-01-14T10:30:14.101" v="338"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F6992530-78B4-4841-9049-D7D3BA110491}" dt="2021-01-14T09:09:54.123" v="23" actId="1076"/>
          <ac:picMkLst>
            <pc:docMk/>
            <pc:sldMk cId="2203132759" sldId="258"/>
            <ac:picMk id="2" creationId="{9DFAB4E2-B400-4445-95F6-F75E25B96D68}"/>
          </ac:picMkLst>
        </pc:picChg>
        <pc:picChg chg="mod">
          <ac:chgData name="Stephanie Alderslade" userId="0be63923-b45e-44a8-991e-e7b3ac4465a3" providerId="ADAL" clId="{F6992530-78B4-4841-9049-D7D3BA110491}" dt="2021-01-14T10:28:25.845" v="275" actId="1076"/>
          <ac:picMkLst>
            <pc:docMk/>
            <pc:sldMk cId="2203132759" sldId="258"/>
            <ac:picMk id="7" creationId="{9618F15E-E7C3-48BB-961D-F5C35CAC2F97}"/>
          </ac:picMkLst>
        </pc:picChg>
        <pc:picChg chg="del">
          <ac:chgData name="Stephanie Alderslade" userId="0be63923-b45e-44a8-991e-e7b3ac4465a3" providerId="ADAL" clId="{F6992530-78B4-4841-9049-D7D3BA110491}" dt="2021-01-14T10:29:48.538" v="278" actId="478"/>
          <ac:picMkLst>
            <pc:docMk/>
            <pc:sldMk cId="2203132759" sldId="258"/>
            <ac:picMk id="9" creationId="{9951B3A0-8196-4E86-B233-E8BC95A44C23}"/>
          </ac:picMkLst>
        </pc:picChg>
      </pc:sldChg>
    </pc:docChg>
  </pc:docChgLst>
  <pc:docChgLst>
    <pc:chgData name="Stephanie Alderslade" userId="S::salderslade@activenorthumberland.org.uk::0be63923-b45e-44a8-991e-e7b3ac4465a3" providerId="AD" clId="Web-{415B1807-26D9-2935-5829-F8E72826650A}"/>
    <pc:docChg chg="modSld">
      <pc:chgData name="Stephanie Alderslade" userId="S::salderslade@activenorthumberland.org.uk::0be63923-b45e-44a8-991e-e7b3ac4465a3" providerId="AD" clId="Web-{415B1807-26D9-2935-5829-F8E72826650A}" dt="2021-01-20T11:41:58.021" v="283"/>
      <pc:docMkLst>
        <pc:docMk/>
      </pc:docMkLst>
      <pc:sldChg chg="modSp">
        <pc:chgData name="Stephanie Alderslade" userId="S::salderslade@activenorthumberland.org.uk::0be63923-b45e-44a8-991e-e7b3ac4465a3" providerId="AD" clId="Web-{415B1807-26D9-2935-5829-F8E72826650A}" dt="2021-01-20T11:41:58.021" v="283"/>
        <pc:sldMkLst>
          <pc:docMk/>
          <pc:sldMk cId="3408505437" sldId="257"/>
        </pc:sldMkLst>
        <pc:graphicFrameChg chg="mod modGraphic">
          <ac:chgData name="Stephanie Alderslade" userId="S::salderslade@activenorthumberland.org.uk::0be63923-b45e-44a8-991e-e7b3ac4465a3" providerId="AD" clId="Web-{415B1807-26D9-2935-5829-F8E72826650A}" dt="2021-01-20T11:41:58.021" v="283"/>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415B1807-26D9-2935-5829-F8E72826650A}" dt="2021-01-20T11:41:23.661" v="267"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415B1807-26D9-2935-5829-F8E72826650A}" dt="2021-01-20T11:39:11.611" v="247"/>
        <pc:sldMkLst>
          <pc:docMk/>
          <pc:sldMk cId="2203132759" sldId="258"/>
        </pc:sldMkLst>
        <pc:graphicFrameChg chg="mod modGraphic">
          <ac:chgData name="Stephanie Alderslade" userId="S::salderslade@activenorthumberland.org.uk::0be63923-b45e-44a8-991e-e7b3ac4465a3" providerId="AD" clId="Web-{415B1807-26D9-2935-5829-F8E72826650A}" dt="2021-01-20T11:39:11.611" v="247"/>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415B1807-26D9-2935-5829-F8E72826650A}" dt="2021-01-20T11:38:26.625" v="231" actId="1076"/>
          <ac:picMkLst>
            <pc:docMk/>
            <pc:sldMk cId="2203132759" sldId="258"/>
            <ac:picMk id="7" creationId="{9618F15E-E7C3-48BB-961D-F5C35CAC2F9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A90147-7230-874F-9617-BA90FA081C90}" type="datetimeFigureOut">
              <a:rPr lang="en-US" smtClean="0"/>
              <a:t>2/25/2021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CC9899-0DD9-B248-BF86-DDED0C4E6DCE}" type="slidenum">
              <a:rPr lang="en-GB" smtClean="0"/>
              <a:t>‹#›</a:t>
            </a:fld>
            <a:endParaRPr lang="en-GB"/>
          </a:p>
        </p:txBody>
      </p:sp>
    </p:spTree>
    <p:extLst>
      <p:ext uri="{BB962C8B-B14F-4D97-AF65-F5344CB8AC3E}">
        <p14:creationId xmlns:p14="http://schemas.microsoft.com/office/powerpoint/2010/main" val="20449351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811289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539755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
        <p:nvSpPr>
          <p:cNvPr id="4" name="Date Placeholder 3"/>
          <p:cNvSpPr>
            <a:spLocks noGrp="1"/>
          </p:cNvSpPr>
          <p:nvPr>
            <p:ph type="dt" sz="half" idx="10"/>
          </p:nvPr>
        </p:nvSpPr>
        <p:spPr/>
        <p:txBody>
          <a:bodyPr/>
          <a:lstStyle/>
          <a:p>
            <a:fld id="{308EBAF3-A230-564F-B2D9-F7148AEEBF10}" type="datetimeFigureOut">
              <a:rPr lang="en-US" smtClean="0"/>
              <a:t>2/25/2021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78664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2/25/2021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43970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2/25/2021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6198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20078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2/25/2021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508792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8EBAF3-A230-564F-B2D9-F7148AEEBF10}" type="datetimeFigureOut">
              <a:rPr lang="en-US" smtClean="0"/>
              <a:t>2/25/2021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9654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308EBAF3-A230-564F-B2D9-F7148AEEBF10}" type="datetimeFigureOut">
              <a:rPr lang="en-US" smtClean="0"/>
              <a:t>2/25/2021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88279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308EBAF3-A230-564F-B2D9-F7148AEEBF10}" type="datetimeFigureOut">
              <a:rPr lang="en-US" smtClean="0"/>
              <a:t>2/25/2021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32006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308EBAF3-A230-564F-B2D9-F7148AEEBF10}" type="datetimeFigureOut">
              <a:rPr lang="en-US" smtClean="0"/>
              <a:t>2/25/2021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88439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EBAF3-A230-564F-B2D9-F7148AEEBF10}" type="datetimeFigureOut">
              <a:rPr lang="en-US" smtClean="0"/>
              <a:t>2/25/2021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616029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2/25/2021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73842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2/25/2021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267360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EBAF3-A230-564F-B2D9-F7148AEEBF10}" type="datetimeFigureOut">
              <a:rPr lang="en-US" smtClean="0"/>
              <a:t>2/25/2021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83C66-D45C-8849-92AC-0467B3ADE802}" type="slidenum">
              <a:rPr lang="en-GB" smtClean="0"/>
              <a:t>‹#›</a:t>
            </a:fld>
            <a:endParaRPr lang="en-GB"/>
          </a:p>
        </p:txBody>
      </p:sp>
    </p:spTree>
    <p:extLst>
      <p:ext uri="{BB962C8B-B14F-4D97-AF65-F5344CB8AC3E}">
        <p14:creationId xmlns:p14="http://schemas.microsoft.com/office/powerpoint/2010/main" val="2565962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wearerise.co.uk"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www.youthsporttrust.org/wonder-woman-1984-resources" TargetMode="External"/><Relationship Id="rId5" Type="http://schemas.openxmlformats.org/officeDocument/2006/relationships/hyperlink" Target="http://www.thenational.academy/" TargetMode="External"/><Relationship Id="rId4" Type="http://schemas.openxmlformats.org/officeDocument/2006/relationships/hyperlink" Target="https://www.youtube.com/channel/UCnP_2E9H6RmYXHEYVh4rrFQ"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hyperlink" Target="https://www.youtube.com/channel/UCnP_2E9H6RmYXHEYVh4rrFQ" TargetMode="External"/><Relationship Id="rId3" Type="http://schemas.openxmlformats.org/officeDocument/2006/relationships/image" Target="../media/image1.png"/><Relationship Id="rId7" Type="http://schemas.openxmlformats.org/officeDocument/2006/relationships/hyperlink" Target="https://www.dropbox.com/s/6ritveirslbav7u/Northumberland%20Castles%20Challenge.pdf?dl=0" TargetMode="External"/><Relationship Id="rId12"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www.youthsporttrust.org/system/files/resources/documents/YST-WW-Young-People-Pack.pdf" TargetMode="External"/><Relationship Id="rId11" Type="http://schemas.openxmlformats.org/officeDocument/2006/relationships/image" Target="../media/image4.JPG"/><Relationship Id="rId5" Type="http://schemas.openxmlformats.org/officeDocument/2006/relationships/hyperlink" Target="https://youtu.be/XjbODoChYSc" TargetMode="External"/><Relationship Id="rId10" Type="http://schemas.openxmlformats.org/officeDocument/2006/relationships/image" Target="../media/image3.jpeg"/><Relationship Id="rId4" Type="http://schemas.openxmlformats.org/officeDocument/2006/relationships/hyperlink" Target="https://fb.watch/3TuvbTjBka/" TargetMode="External"/><Relationship Id="rId9" Type="http://schemas.openxmlformats.org/officeDocument/2006/relationships/hyperlink" Target="https://www.youtube.com/user/YouthSportTrust"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youtube.com/user/YouthSportTrust" TargetMode="External"/><Relationship Id="rId3" Type="http://schemas.openxmlformats.org/officeDocument/2006/relationships/hyperlink" Target="https://fb.watch/3Tuqz3akfV/" TargetMode="External"/><Relationship Id="rId7" Type="http://schemas.openxmlformats.org/officeDocument/2006/relationships/hyperlink" Target="https://www.youtube.com/channel/UCnP_2E9H6RmYXHEYVh4rrFQ" TargetMode="Externa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hyperlink" Target="https://www.dropbox.com/s/6ritveirslbav7u/Northumberland%20Castles%20Challenge.pdf?dl=0" TargetMode="External"/><Relationship Id="rId5" Type="http://schemas.openxmlformats.org/officeDocument/2006/relationships/hyperlink" Target="https://youtu.be/PuF_gM2S7rk" TargetMode="External"/><Relationship Id="rId10" Type="http://schemas.openxmlformats.org/officeDocument/2006/relationships/image" Target="../media/image6.png"/><Relationship Id="rId4" Type="http://schemas.openxmlformats.org/officeDocument/2006/relationships/hyperlink" Target="https://youtu.be/ckUt7a8dqcA" TargetMode="External"/><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242854" y="55222"/>
            <a:ext cx="8398695" cy="707886"/>
          </a:xfrm>
          <a:prstGeom prst="rect">
            <a:avLst/>
          </a:prstGeom>
          <a:noFill/>
        </p:spPr>
        <p:txBody>
          <a:bodyPr wrap="square" lIns="91440" tIns="45720" rIns="91440" bIns="45720" rtlCol="0" anchor="t">
            <a:spAutoFit/>
          </a:bodyPr>
          <a:lstStyle/>
          <a:p>
            <a:pPr algn="ctr"/>
            <a:r>
              <a:rPr lang="en-GB" sz="2000" b="1" dirty="0"/>
              <a:t>Active Northumberland PE and School Sport </a:t>
            </a:r>
          </a:p>
          <a:p>
            <a:pPr algn="ctr"/>
            <a:r>
              <a:rPr lang="en-GB" sz="2000" b="1" dirty="0"/>
              <a:t>PE and Physical Activity Timetable </a:t>
            </a:r>
            <a:r>
              <a:rPr lang="mr-IN" sz="2000" b="1" dirty="0">
                <a:cs typeface="Mangal"/>
              </a:rPr>
              <a:t>–</a:t>
            </a:r>
            <a:r>
              <a:rPr lang="en-GB" sz="2000" b="1" dirty="0"/>
              <a:t> Key Stage 1 </a:t>
            </a:r>
            <a:r>
              <a:rPr lang="en-GB" sz="2000" b="1" dirty="0">
                <a:solidFill>
                  <a:srgbClr val="000000"/>
                </a:solidFill>
              </a:rPr>
              <a:t>&amp; 2 Spring 2 2021</a:t>
            </a:r>
            <a:r>
              <a:rPr lang="en-GB" sz="2000" b="1" dirty="0">
                <a:solidFill>
                  <a:schemeClr val="bg1"/>
                </a:solidFill>
              </a:rPr>
              <a:t>1 </a:t>
            </a:r>
            <a:endParaRPr lang="en-GB" sz="2000" b="1" dirty="0">
              <a:solidFill>
                <a:schemeClr val="bg1"/>
              </a:solidFill>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2873902901"/>
              </p:ext>
            </p:extLst>
          </p:nvPr>
        </p:nvGraphicFramePr>
        <p:xfrm>
          <a:off x="257577" y="751267"/>
          <a:ext cx="8724658" cy="5583476"/>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7270548">
                  <a:extLst>
                    <a:ext uri="{9D8B030D-6E8A-4147-A177-3AD203B41FA5}">
                      <a16:colId xmlns:a16="http://schemas.microsoft.com/office/drawing/2014/main" val="20001"/>
                    </a:ext>
                  </a:extLst>
                </a:gridCol>
              </a:tblGrid>
              <a:tr h="456178">
                <a:tc>
                  <a:txBody>
                    <a:bodyPr/>
                    <a:lstStyle/>
                    <a:p>
                      <a:r>
                        <a:rPr lang="en-GB" dirty="0">
                          <a:solidFill>
                            <a:srgbClr val="000000"/>
                          </a:solidFill>
                        </a:rPr>
                        <a:t>Activity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Each week we advise you to follow the daily routine, the skill, challenge or PE activity remains the same each day so that your child can become secure in carrying out the activity confidently and with control, challenging themselves to improve their performance each 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155158">
                <a:tc>
                  <a:txBody>
                    <a:bodyPr/>
                    <a:lstStyle/>
                    <a:p>
                      <a:r>
                        <a:rPr lang="en-GB" sz="1200" b="1" dirty="0">
                          <a:solidFill>
                            <a:srgbClr val="000000"/>
                          </a:solidFill>
                        </a:rPr>
                        <a:t>PE Activity 1</a:t>
                      </a:r>
                      <a:r>
                        <a:rPr lang="en-GB" sz="1200" dirty="0">
                          <a:solidFill>
                            <a:srgbClr val="000000"/>
                          </a:solidFill>
                        </a:rPr>
                        <a:t>- Fundamental</a:t>
                      </a:r>
                      <a:r>
                        <a:rPr lang="en-GB" sz="1200" baseline="0" dirty="0">
                          <a:solidFill>
                            <a:srgbClr val="000000"/>
                          </a:solidFill>
                        </a:rPr>
                        <a:t> Movement Skill </a:t>
                      </a:r>
                    </a:p>
                    <a:p>
                      <a:r>
                        <a:rPr lang="en-GB" sz="1200" baseline="0" dirty="0">
                          <a:solidFill>
                            <a:srgbClr val="000000"/>
                          </a:solidFill>
                        </a:rPr>
                        <a:t>(10 minutes)</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dirty="0">
                          <a:solidFill>
                            <a:srgbClr val="000000"/>
                          </a:solidFill>
                        </a:rPr>
                        <a:t>This activity concentrates on a fundamental skill that is an important component of a child's physical literacy development.  </a:t>
                      </a:r>
                      <a:endParaRPr lang="en-US" sz="1200" dirty="0"/>
                    </a:p>
                    <a:p>
                      <a:pPr lvl="0" algn="ctr">
                        <a:buNone/>
                      </a:pPr>
                      <a:r>
                        <a:rPr lang="en-GB" sz="1200" b="1" dirty="0">
                          <a:solidFill>
                            <a:srgbClr val="000000"/>
                          </a:solidFill>
                        </a:rPr>
                        <a:t> The aim is to have confident physically literate children that develop a lifelong love of being active. </a:t>
                      </a:r>
                      <a:endParaRPr lang="en-US" sz="1200" dirty="0"/>
                    </a:p>
                    <a:p>
                      <a:pPr lvl="0" algn="ctr">
                        <a:buNone/>
                      </a:pPr>
                      <a:r>
                        <a:rPr lang="en-GB" sz="1200" b="1" dirty="0">
                          <a:solidFill>
                            <a:srgbClr val="000000"/>
                          </a:solidFill>
                        </a:rPr>
                        <a:t>Please note the fundamental cards are differentiated and should be used sequentially.</a:t>
                      </a:r>
                    </a:p>
                    <a:p>
                      <a:pPr lvl="0" algn="ctr">
                        <a:buNone/>
                      </a:pPr>
                      <a:r>
                        <a:rPr lang="en-GB" sz="1200" b="1" dirty="0">
                          <a:solidFill>
                            <a:srgbClr val="000000"/>
                          </a:solidFill>
                        </a:rPr>
                        <a:t>Look out for the videos on </a:t>
                      </a:r>
                      <a:r>
                        <a:rPr lang="en-GB" sz="1200" b="0" i="0" u="none" strike="noStrike" noProof="0" dirty="0">
                          <a:latin typeface="Calibri"/>
                          <a:hlinkClick r:id="rId4"/>
                        </a:rPr>
                        <a:t>Active Northumberland YouTube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957170">
                <a:tc>
                  <a:txBody>
                    <a:bodyPr/>
                    <a:lstStyle/>
                    <a:p>
                      <a:r>
                        <a:rPr lang="en-GB" sz="1200" b="1" dirty="0">
                          <a:solidFill>
                            <a:srgbClr val="000000"/>
                          </a:solidFill>
                        </a:rPr>
                        <a:t>PE Activity 2-</a:t>
                      </a:r>
                      <a:endParaRPr lang="en-US" dirty="0"/>
                    </a:p>
                    <a:p>
                      <a:pPr lvl="0">
                        <a:buNone/>
                      </a:pPr>
                      <a:r>
                        <a:rPr lang="en-GB" sz="1200" baseline="0" dirty="0">
                          <a:solidFill>
                            <a:srgbClr val="000000"/>
                          </a:solidFill>
                        </a:rPr>
                        <a:t>Personal Challenge </a:t>
                      </a:r>
                      <a:endParaRPr lang="en-US" dirty="0"/>
                    </a:p>
                    <a:p>
                      <a:r>
                        <a:rPr lang="en-GB" sz="1200" baseline="0" dirty="0">
                          <a:solidFill>
                            <a:srgbClr val="000000"/>
                          </a:solidFill>
                        </a:rPr>
                        <a:t>(10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dirty="0">
                          <a:solidFill>
                            <a:srgbClr val="000000"/>
                          </a:solidFill>
                        </a:rPr>
                        <a:t>This is a simple Agility,  Balance or Co-ordination Activity for your child to practise and improve and to challenge themselves to be better by the end of each week.  </a:t>
                      </a:r>
                      <a:endParaRPr lang="en-US" sz="1200" dirty="0"/>
                    </a:p>
                    <a:p>
                      <a:pPr lvl="0" algn="ctr">
                        <a:buNone/>
                      </a:pPr>
                      <a:r>
                        <a:rPr lang="en-GB" sz="1200" b="1" dirty="0">
                          <a:solidFill>
                            <a:srgbClr val="000000"/>
                          </a:solidFill>
                        </a:rPr>
                        <a:t>The video clip will show you what to do, remember to record your best effort each day.</a:t>
                      </a:r>
                    </a:p>
                    <a:p>
                      <a:pPr lvl="0" algn="ctr">
                        <a:lnSpc>
                          <a:spcPct val="100000"/>
                        </a:lnSpc>
                        <a:spcBef>
                          <a:spcPts val="0"/>
                        </a:spcBef>
                        <a:spcAft>
                          <a:spcPts val="0"/>
                        </a:spcAft>
                        <a:buNone/>
                      </a:pPr>
                      <a:r>
                        <a:rPr lang="en-GB" sz="1200" b="1" i="0" u="none" strike="noStrike" noProof="0" dirty="0">
                          <a:solidFill>
                            <a:srgbClr val="000000"/>
                          </a:solidFill>
                          <a:latin typeface="Calibri"/>
                        </a:rPr>
                        <a:t>Look out for the videos on </a:t>
                      </a:r>
                      <a:r>
                        <a:rPr lang="en-GB" sz="1200" b="1" i="0" u="none" strike="noStrike" noProof="0" dirty="0">
                          <a:latin typeface="Calibri"/>
                          <a:hlinkClick r:id="rId4"/>
                        </a:rPr>
                        <a:t>Active Northumberland YouTube</a:t>
                      </a:r>
                      <a:endParaRPr lang="en-GB" sz="1200" b="1" i="0" u="none" strike="noStrike" noProof="0">
                        <a:latin typeface="Calibri"/>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55158">
                <a:tc>
                  <a:txBody>
                    <a:bodyPr/>
                    <a:lstStyle/>
                    <a:p>
                      <a:r>
                        <a:rPr lang="en-GB" sz="1200" b="1" dirty="0">
                          <a:solidFill>
                            <a:srgbClr val="000000"/>
                          </a:solidFill>
                        </a:rPr>
                        <a:t>PE Activity 3</a:t>
                      </a:r>
                      <a:r>
                        <a:rPr lang="en-GB" sz="1200" dirty="0">
                          <a:solidFill>
                            <a:srgbClr val="000000"/>
                          </a:solidFill>
                        </a:rPr>
                        <a:t>- </a:t>
                      </a:r>
                    </a:p>
                    <a:p>
                      <a:r>
                        <a:rPr lang="en-GB" sz="1200" dirty="0">
                          <a:solidFill>
                            <a:srgbClr val="000000"/>
                          </a:solidFill>
                        </a:rPr>
                        <a:t>KS1 Ball Skills</a:t>
                      </a:r>
                    </a:p>
                    <a:p>
                      <a:pPr lvl="0">
                        <a:buNone/>
                      </a:pPr>
                      <a:r>
                        <a:rPr lang="en-GB" sz="1200" dirty="0">
                          <a:solidFill>
                            <a:srgbClr val="000000"/>
                          </a:solidFill>
                        </a:rPr>
                        <a:t>KS2 Football Skills</a:t>
                      </a:r>
                    </a:p>
                    <a:p>
                      <a:r>
                        <a:rPr lang="en-GB" sz="1100" b="1" dirty="0">
                          <a:solidFill>
                            <a:srgbClr val="000000"/>
                          </a:solidFill>
                        </a:rPr>
                        <a:t>Video Lesson for each age group per week</a:t>
                      </a:r>
                    </a:p>
                    <a:p>
                      <a:pPr lvl="0">
                        <a:buNone/>
                      </a:pPr>
                      <a:r>
                        <a:rPr lang="en-GB" sz="1100" b="0" dirty="0">
                          <a:solidFill>
                            <a:srgbClr val="000000"/>
                          </a:solidFill>
                        </a:rPr>
                        <a:t>More lessons can be found on</a:t>
                      </a:r>
                      <a:r>
                        <a:rPr lang="en-GB" sz="1100" b="0" i="0" u="none" strike="noStrike" noProof="0" dirty="0">
                          <a:solidFill>
                            <a:schemeClr val="tx1"/>
                          </a:solidFill>
                          <a:latin typeface="Calibri"/>
                        </a:rPr>
                        <a:t> </a:t>
                      </a:r>
                    </a:p>
                    <a:p>
                      <a:pPr lvl="0">
                        <a:buNone/>
                      </a:pPr>
                      <a:r>
                        <a:rPr lang="en-GB" sz="1100" b="0" i="0" u="none" strike="noStrike" noProof="0" dirty="0">
                          <a:latin typeface="Calibri"/>
                          <a:hlinkClick r:id="rId5"/>
                        </a:rPr>
                        <a:t>Oak Academy</a:t>
                      </a:r>
                      <a:r>
                        <a:rPr lang="en-GB" sz="1100" b="0" i="0" u="none" strike="noStrike" noProof="0" dirty="0">
                          <a:solidFill>
                            <a:schemeClr val="tx1"/>
                          </a:solidFill>
                          <a:latin typeface="Calibri"/>
                        </a:rPr>
                        <a:t> </a:t>
                      </a:r>
                      <a:r>
                        <a:rPr lang="en-GB" sz="1100" b="1" dirty="0">
                          <a:solidFill>
                            <a:srgbClr val="000000"/>
                          </a:solidFill>
                        </a:rPr>
                        <a:t> </a:t>
                      </a:r>
                      <a:endParaRPr lang="en-GB"/>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i="0" u="none" strike="noStrike" noProof="0" dirty="0">
                          <a:latin typeface="Calibri"/>
                        </a:rPr>
                        <a:t>Each online video lesson can be accessed by following the link on the timetable or through </a:t>
                      </a:r>
                      <a:r>
                        <a:rPr lang="en-GB" sz="1200" b="0" i="0" u="none" strike="noStrike" noProof="0" dirty="0">
                          <a:solidFill>
                            <a:srgbClr val="000000"/>
                          </a:solidFill>
                        </a:rPr>
                        <a:t> </a:t>
                      </a:r>
                      <a:endParaRPr lang="en-US" dirty="0"/>
                    </a:p>
                    <a:p>
                      <a:pPr lvl="0" algn="ctr">
                        <a:buNone/>
                      </a:pPr>
                      <a:r>
                        <a:rPr lang="en-GB" sz="1200" b="0" i="0" u="none" strike="noStrike" noProof="0" dirty="0">
                          <a:hlinkClick r:id="rId4"/>
                        </a:rPr>
                        <a:t>Active Northumberland YouTube</a:t>
                      </a:r>
                      <a:r>
                        <a:rPr lang="en-GB" sz="1200" b="0" i="0" u="none" strike="noStrike" noProof="0" dirty="0"/>
                        <a:t> </a:t>
                      </a:r>
                      <a:r>
                        <a:rPr lang="en-GB" sz="1200" b="1" i="0" u="none" strike="noStrike" noProof="0" dirty="0"/>
                        <a:t>channel</a:t>
                      </a:r>
                    </a:p>
                    <a:p>
                      <a:pPr lvl="0" algn="ctr">
                        <a:buNone/>
                      </a:pPr>
                      <a:r>
                        <a:rPr lang="en-GB" sz="1200" b="1" i="0" u="none" strike="noStrike" noProof="0" dirty="0">
                          <a:latin typeface="Calibri"/>
                        </a:rPr>
                        <a:t>Warm-up</a:t>
                      </a:r>
                    </a:p>
                    <a:p>
                      <a:pPr lvl="0" algn="ctr">
                        <a:buNone/>
                      </a:pPr>
                      <a:r>
                        <a:rPr lang="en-GB" sz="1200" b="1" dirty="0">
                          <a:solidFill>
                            <a:schemeClr val="tx1"/>
                          </a:solidFill>
                        </a:rPr>
                        <a:t>KS1 Ball Skills – Mrs Robson &amp; Miss </a:t>
                      </a:r>
                      <a:r>
                        <a:rPr lang="en-GB" sz="1200" b="1" dirty="0" err="1">
                          <a:solidFill>
                            <a:schemeClr val="tx1"/>
                          </a:solidFill>
                        </a:rPr>
                        <a:t>Alderslade</a:t>
                      </a:r>
                      <a:endParaRPr lang="en-GB" sz="1200" b="1" dirty="0">
                        <a:solidFill>
                          <a:schemeClr val="tx1"/>
                        </a:solidFill>
                      </a:endParaRPr>
                    </a:p>
                    <a:p>
                      <a:pPr lvl="0" algn="ctr">
                        <a:buNone/>
                      </a:pPr>
                      <a:r>
                        <a:rPr lang="en-GB" sz="1200" b="1" dirty="0">
                          <a:solidFill>
                            <a:schemeClr val="tx1"/>
                          </a:solidFill>
                        </a:rPr>
                        <a:t>KS2 Football Skills – Mr Brown</a:t>
                      </a:r>
                    </a:p>
                    <a:p>
                      <a:pPr lvl="0" algn="ctr">
                        <a:buNone/>
                      </a:pPr>
                      <a:r>
                        <a:rPr lang="en-GB" sz="1200" b="1" dirty="0">
                          <a:solidFill>
                            <a:schemeClr val="tx1"/>
                          </a:solidFill>
                        </a:rPr>
                        <a:t>Please follow the teaching points to ensure that they learn the correct technique.  </a:t>
                      </a:r>
                      <a:endParaRPr lang="en-GB" b="1" dirty="0">
                        <a:solidFill>
                          <a:schemeClr val="tx1"/>
                        </a:solidFill>
                      </a:endParaRPr>
                    </a:p>
                    <a:p>
                      <a:pPr lvl="0" algn="ctr">
                        <a:buNone/>
                      </a:pPr>
                      <a:r>
                        <a:rPr lang="en-GB" sz="1200" b="1" dirty="0">
                          <a:solidFill>
                            <a:schemeClr val="tx1"/>
                          </a:solidFill>
                        </a:rPr>
                        <a:t>Practise individually and if in a safe environment link skills together.  </a:t>
                      </a:r>
                    </a:p>
                    <a:p>
                      <a:pPr lvl="0" algn="ctr">
                        <a:buNone/>
                      </a:pPr>
                      <a:r>
                        <a:rPr lang="en-GB" sz="1200" b="1" dirty="0">
                          <a:solidFill>
                            <a:schemeClr val="tx1"/>
                          </a:solidFill>
                        </a:rPr>
                        <a:t>Supplementary Activities – </a:t>
                      </a:r>
                      <a:r>
                        <a:rPr lang="en-GB" sz="1200" b="1" dirty="0">
                          <a:solidFill>
                            <a:schemeClr val="tx1"/>
                          </a:solidFill>
                          <a:hlinkClick r:id="rId6"/>
                        </a:rPr>
                        <a:t>Youth Sport Trust Wonder Woman</a:t>
                      </a:r>
                      <a:r>
                        <a:rPr lang="en-GB" sz="1200" b="1" dirty="0">
                          <a:solidFill>
                            <a:schemeClr val="tx1"/>
                          </a:solidFill>
                        </a:rPr>
                        <a:t>. Unleash the power of sport to reconnect, full resources for schools and home</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02268">
                <a:tc>
                  <a:txBody>
                    <a:bodyPr/>
                    <a:lstStyle/>
                    <a:p>
                      <a:r>
                        <a:rPr lang="en-GB" sz="1200" dirty="0">
                          <a:solidFill>
                            <a:srgbClr val="000000"/>
                          </a:solidFill>
                        </a:rPr>
                        <a:t>Physical Activity Challenge</a:t>
                      </a:r>
                    </a:p>
                    <a:p>
                      <a:r>
                        <a:rPr lang="en-GB" sz="1200" dirty="0">
                          <a:solidFill>
                            <a:srgbClr val="000000"/>
                          </a:solidFill>
                        </a:rPr>
                        <a:t>(30</a:t>
                      </a:r>
                      <a:r>
                        <a:rPr lang="en-GB" sz="1200" baseline="0" dirty="0">
                          <a:solidFill>
                            <a:srgbClr val="000000"/>
                          </a:solidFill>
                        </a:rPr>
                        <a:t>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i="0" u="none" strike="noStrike" noProof="0" dirty="0">
                          <a:solidFill>
                            <a:schemeClr val="tx1"/>
                          </a:solidFill>
                          <a:latin typeface="Calibri"/>
                        </a:rPr>
                        <a:t>These additional 30 minutes non-curricular activities are to support your family to reach the recommended 60 minutes of physical activity per day.  </a:t>
                      </a:r>
                      <a:endParaRPr lang="en-US" sz="1200" dirty="0"/>
                    </a:p>
                    <a:p>
                      <a:pPr lvl="0" algn="ctr">
                        <a:buNone/>
                      </a:pPr>
                      <a:r>
                        <a:rPr lang="en-GB" sz="1200" b="1" i="0" u="none" strike="noStrike" noProof="0" dirty="0">
                          <a:solidFill>
                            <a:schemeClr val="tx1"/>
                          </a:solidFill>
                          <a:latin typeface="Calibri"/>
                        </a:rPr>
                        <a:t>These daily activities are only suggestions as there are many more which can be found on </a:t>
                      </a:r>
                      <a:endParaRPr lang="en-GB" sz="1200" b="0" i="0" u="none" strike="noStrike" noProof="0" dirty="0"/>
                    </a:p>
                    <a:p>
                      <a:pPr lvl="0" algn="ctr">
                        <a:buNone/>
                      </a:pPr>
                      <a:r>
                        <a:rPr lang="en-GB" sz="1200" b="0" i="0" u="none" strike="noStrike" noProof="0" dirty="0">
                          <a:hlinkClick r:id="rId4"/>
                        </a:rPr>
                        <a:t>Active Northumberland YouTube</a:t>
                      </a:r>
                      <a:r>
                        <a:rPr lang="en-GB" sz="1200" b="1" i="0" u="none" strike="noStrike" noProof="0" dirty="0">
                          <a:solidFill>
                            <a:schemeClr val="tx1"/>
                          </a:solidFill>
                          <a:latin typeface="+mn-lt"/>
                        </a:rPr>
                        <a:t>  &amp; </a:t>
                      </a:r>
                      <a:r>
                        <a:rPr lang="en-GB" sz="1200" b="1"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RISE</a:t>
                      </a:r>
                      <a:endParaRPr lang="en-GB" sz="1200" b="1" i="0" u="none" strike="noStrike" noProof="0" dirty="0">
                        <a:solidFill>
                          <a:schemeClr val="tx1"/>
                        </a:solidFill>
                        <a:latin typeface="+mn-lt"/>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51936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a:solidFill>
                  <a:schemeClr val="bg1"/>
                </a:solidFill>
              </a:rPr>
              <a:t>Active Northumberland PE and School Sport </a:t>
            </a:r>
          </a:p>
          <a:p>
            <a:pPr algn="ctr"/>
            <a:r>
              <a:rPr lang="en-GB" sz="2000" b="1">
                <a:solidFill>
                  <a:schemeClr val="bg1"/>
                </a:solidFill>
              </a:rPr>
              <a:t>PE and Physical Activity Timetable </a:t>
            </a:r>
            <a:r>
              <a:rPr lang="mr-IN" sz="2000" b="1">
                <a:solidFill>
                  <a:schemeClr val="bg1"/>
                </a:solidFill>
                <a:cs typeface="Mangal"/>
              </a:rPr>
              <a:t>–</a:t>
            </a:r>
            <a:r>
              <a:rPr lang="en-GB" sz="2000" b="1">
                <a:solidFill>
                  <a:schemeClr val="bg1"/>
                </a:solidFill>
              </a:rPr>
              <a:t> Key Stage 1 &amp; 2  </a:t>
            </a:r>
            <a:endParaRPr lang="en-GB" sz="2000" b="1">
              <a:solidFill>
                <a:schemeClr val="bg1"/>
              </a:solidFill>
              <a:cs typeface="Calibri"/>
            </a:endParaRPr>
          </a:p>
        </p:txBody>
      </p:sp>
      <p:sp>
        <p:nvSpPr>
          <p:cNvPr id="2" name="TextBox 1">
            <a:extLst>
              <a:ext uri="{FF2B5EF4-FFF2-40B4-BE49-F238E27FC236}">
                <a16:creationId xmlns:a16="http://schemas.microsoft.com/office/drawing/2014/main" id="{061AC21D-C78A-4A30-9D46-86742C9EA4BB}"/>
              </a:ext>
            </a:extLst>
          </p:cNvPr>
          <p:cNvSpPr txBox="1"/>
          <p:nvPr/>
        </p:nvSpPr>
        <p:spPr>
          <a:xfrm>
            <a:off x="1043188" y="892935"/>
            <a:ext cx="7390326" cy="60939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a:solidFill>
                  <a:schemeClr val="bg1"/>
                </a:solidFill>
              </a:rPr>
              <a:t>Before you start your Activity</a:t>
            </a:r>
            <a:endParaRPr lang="en-GB" sz="2400" b="1">
              <a:solidFill>
                <a:schemeClr val="bg1"/>
              </a:solidFill>
              <a:cs typeface="Calibri"/>
            </a:endParaRPr>
          </a:p>
          <a:p>
            <a:endParaRPr lang="en-GB" b="1">
              <a:solidFill>
                <a:schemeClr val="bg1"/>
              </a:solidFill>
              <a:cs typeface="Calibri"/>
            </a:endParaRPr>
          </a:p>
          <a:p>
            <a:pPr marL="285750" indent="-285750">
              <a:buFont typeface="Arial"/>
              <a:buChar char="•"/>
            </a:pPr>
            <a:r>
              <a:rPr lang="en-GB" b="1">
                <a:solidFill>
                  <a:schemeClr val="bg1"/>
                </a:solidFill>
                <a:cs typeface="Calibri"/>
              </a:rPr>
              <a:t>Make sure you are dressed for PE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are ready to exercise, remember a warm-up prepares your body to exercise</a:t>
            </a:r>
            <a:endParaRPr lang="en-GB">
              <a:solidFill>
                <a:schemeClr val="bg1"/>
              </a:solidFill>
            </a:endParaRP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enough space around you to carry out the activity safely whether you are inside or outside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If something starts to hurt stop the activity straight away and ask for help</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a drink of water to keep yourself hydrated</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Put some music on and have some fun</a:t>
            </a:r>
          </a:p>
          <a:p>
            <a:pPr marL="285750" indent="-285750">
              <a:buFont typeface="Arial"/>
              <a:buChar char="•"/>
            </a:pPr>
            <a:endParaRPr lang="en-GB" b="1">
              <a:solidFill>
                <a:schemeClr val="bg1"/>
              </a:solidFill>
              <a:cs typeface="Calibri"/>
            </a:endParaRPr>
          </a:p>
          <a:p>
            <a:pPr marL="285750" indent="-285750">
              <a:buFont typeface="Arial"/>
              <a:buChar char="•"/>
            </a:pPr>
            <a:endParaRPr lang="en-GB" b="1">
              <a:solidFill>
                <a:schemeClr val="bg1"/>
              </a:solidFill>
              <a:cs typeface="Calibri"/>
            </a:endParaRPr>
          </a:p>
          <a:p>
            <a:pPr algn="ctr"/>
            <a:r>
              <a:rPr lang="en-GB" sz="2400" b="1">
                <a:solidFill>
                  <a:schemeClr val="bg1"/>
                </a:solidFill>
                <a:cs typeface="Calibri"/>
              </a:rPr>
              <a:t>Keep Active, Keep Healthy &amp; Keep Smiling</a:t>
            </a:r>
          </a:p>
          <a:p>
            <a:endParaRPr lang="en-GB">
              <a:solidFill>
                <a:schemeClr val="bg1"/>
              </a:solidFill>
              <a:cs typeface="Calibri"/>
            </a:endParaRPr>
          </a:p>
          <a:p>
            <a:pPr marL="285750" indent="-285750">
              <a:buFont typeface="Arial"/>
              <a:buChar char="•"/>
            </a:pPr>
            <a:endParaRPr lang="en-GB">
              <a:solidFill>
                <a:schemeClr val="bg1"/>
              </a:solidFill>
              <a:cs typeface="Calibri"/>
            </a:endParaRPr>
          </a:p>
        </p:txBody>
      </p:sp>
    </p:spTree>
    <p:extLst>
      <p:ext uri="{BB962C8B-B14F-4D97-AF65-F5344CB8AC3E}">
        <p14:creationId xmlns:p14="http://schemas.microsoft.com/office/powerpoint/2010/main" val="3201241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t>Active Northumberland PE and School Sport </a:t>
            </a:r>
          </a:p>
          <a:p>
            <a:pPr algn="ctr"/>
            <a:r>
              <a:rPr lang="en-GB" sz="2000" b="1" dirty="0"/>
              <a:t>PE and Physical Activity Timetable </a:t>
            </a:r>
            <a:r>
              <a:rPr lang="mr-IN" sz="2000" b="1" dirty="0">
                <a:cs typeface="Mangal"/>
              </a:rPr>
              <a:t>–</a:t>
            </a:r>
            <a:r>
              <a:rPr lang="en-GB" sz="2000" b="1" dirty="0"/>
              <a:t> Key Stage 1 Week 2</a:t>
            </a:r>
            <a:r>
              <a:rPr lang="en-GB" sz="2000" b="1" dirty="0">
                <a:solidFill>
                  <a:schemeClr val="bg1"/>
                </a:solidFill>
              </a:rPr>
              <a:t>1 </a:t>
            </a:r>
            <a:endParaRPr lang="en-GB" sz="2000" b="1" dirty="0">
              <a:solidFill>
                <a:schemeClr val="bg1"/>
              </a:solidFill>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1966318722"/>
              </p:ext>
            </p:extLst>
          </p:nvPr>
        </p:nvGraphicFramePr>
        <p:xfrm>
          <a:off x="209664" y="1103661"/>
          <a:ext cx="8835862" cy="4882142"/>
        </p:xfrm>
        <a:graphic>
          <a:graphicData uri="http://schemas.openxmlformats.org/drawingml/2006/table">
            <a:tbl>
              <a:tblPr firstRow="1" bandRow="1">
                <a:tableStyleId>{BC89EF96-8CEA-46FF-86C4-4CE0E7609802}</a:tableStyleId>
              </a:tblPr>
              <a:tblGrid>
                <a:gridCol w="1312090">
                  <a:extLst>
                    <a:ext uri="{9D8B030D-6E8A-4147-A177-3AD203B41FA5}">
                      <a16:colId xmlns:a16="http://schemas.microsoft.com/office/drawing/2014/main" val="20000"/>
                    </a:ext>
                  </a:extLst>
                </a:gridCol>
                <a:gridCol w="1633197">
                  <a:extLst>
                    <a:ext uri="{9D8B030D-6E8A-4147-A177-3AD203B41FA5}">
                      <a16:colId xmlns:a16="http://schemas.microsoft.com/office/drawing/2014/main" val="20001"/>
                    </a:ext>
                  </a:extLst>
                </a:gridCol>
                <a:gridCol w="1387162">
                  <a:extLst>
                    <a:ext uri="{9D8B030D-6E8A-4147-A177-3AD203B41FA5}">
                      <a16:colId xmlns:a16="http://schemas.microsoft.com/office/drawing/2014/main" val="20002"/>
                    </a:ext>
                  </a:extLst>
                </a:gridCol>
                <a:gridCol w="1558125">
                  <a:extLst>
                    <a:ext uri="{9D8B030D-6E8A-4147-A177-3AD203B41FA5}">
                      <a16:colId xmlns:a16="http://schemas.microsoft.com/office/drawing/2014/main" val="20003"/>
                    </a:ext>
                  </a:extLst>
                </a:gridCol>
                <a:gridCol w="1472644">
                  <a:extLst>
                    <a:ext uri="{9D8B030D-6E8A-4147-A177-3AD203B41FA5}">
                      <a16:colId xmlns:a16="http://schemas.microsoft.com/office/drawing/2014/main" val="20004"/>
                    </a:ext>
                  </a:extLst>
                </a:gridCol>
                <a:gridCol w="1472644">
                  <a:extLst>
                    <a:ext uri="{9D8B030D-6E8A-4147-A177-3AD203B41FA5}">
                      <a16:colId xmlns:a16="http://schemas.microsoft.com/office/drawing/2014/main" val="20005"/>
                    </a:ext>
                  </a:extLst>
                </a:gridCol>
              </a:tblGrid>
              <a:tr h="419738">
                <a:tc>
                  <a:txBody>
                    <a:bodyPr/>
                    <a:lstStyle/>
                    <a:p>
                      <a:endParaRPr lang="en-GB">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Tuesday</a:t>
                      </a:r>
                      <a:r>
                        <a:rPr lang="en-GB" sz="1400" baseline="0" dirty="0">
                          <a:solidFill>
                            <a:srgbClr val="000000"/>
                          </a:solidFill>
                        </a:rPr>
                        <a:t> </a:t>
                      </a:r>
                      <a:endParaRPr lang="en-GB" sz="14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959401">
                <a:tc>
                  <a:txBody>
                    <a:bodyPr/>
                    <a:lstStyle/>
                    <a:p>
                      <a:r>
                        <a:rPr lang="en-GB" sz="1200" b="1" dirty="0">
                          <a:solidFill>
                            <a:srgbClr val="000000"/>
                          </a:solidFill>
                        </a:rPr>
                        <a:t>PE Activity 1</a:t>
                      </a:r>
                      <a:r>
                        <a:rPr lang="en-GB" sz="1200" dirty="0">
                          <a:solidFill>
                            <a:srgbClr val="000000"/>
                          </a:solidFill>
                        </a:rPr>
                        <a:t>- Fundamental</a:t>
                      </a:r>
                      <a:r>
                        <a:rPr lang="en-GB" sz="1200" baseline="0" dirty="0">
                          <a:solidFill>
                            <a:srgbClr val="000000"/>
                          </a:solidFill>
                        </a:rPr>
                        <a:t> Movement Skill </a:t>
                      </a:r>
                    </a:p>
                    <a:p>
                      <a:r>
                        <a:rPr lang="en-GB" sz="1200" baseline="0" dirty="0">
                          <a:solidFill>
                            <a:srgbClr val="000000"/>
                          </a:solidFill>
                        </a:rPr>
                        <a:t>(10 minutes)</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000000"/>
                          </a:solidFill>
                        </a:rPr>
                        <a:t>Ball Chasing</a:t>
                      </a:r>
                    </a:p>
                    <a:p>
                      <a:pPr lvl="0" algn="ctr">
                        <a:buNone/>
                      </a:pPr>
                      <a:r>
                        <a:rPr lang="en-GB" sz="1200" dirty="0">
                          <a:solidFill>
                            <a:srgbClr val="000000"/>
                          </a:solidFill>
                        </a:rPr>
                        <a:t>*See Fundamental Movement Skill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470222">
                <a:tc>
                  <a:txBody>
                    <a:bodyPr/>
                    <a:lstStyle/>
                    <a:p>
                      <a:r>
                        <a:rPr lang="en-GB" sz="1200" b="1" dirty="0">
                          <a:solidFill>
                            <a:srgbClr val="000000"/>
                          </a:solidFill>
                        </a:rPr>
                        <a:t>PE Activity 2</a:t>
                      </a:r>
                      <a:r>
                        <a:rPr lang="en-GB" sz="1200" dirty="0">
                          <a:solidFill>
                            <a:srgbClr val="000000"/>
                          </a:solidFill>
                        </a:rPr>
                        <a:t>- </a:t>
                      </a:r>
                    </a:p>
                    <a:p>
                      <a:r>
                        <a:rPr lang="en-GB" sz="1200" dirty="0">
                          <a:solidFill>
                            <a:srgbClr val="000000"/>
                          </a:solidFill>
                        </a:rPr>
                        <a:t>KS1</a:t>
                      </a:r>
                      <a:r>
                        <a:rPr lang="en-GB" sz="1200" baseline="0" dirty="0">
                          <a:solidFill>
                            <a:srgbClr val="000000"/>
                          </a:solidFill>
                        </a:rPr>
                        <a:t> Personal Challenge </a:t>
                      </a:r>
                    </a:p>
                    <a:p>
                      <a:r>
                        <a:rPr lang="en-GB" sz="1200" baseline="0" dirty="0">
                          <a:solidFill>
                            <a:srgbClr val="000000"/>
                          </a:solidFill>
                        </a:rPr>
                        <a:t>(10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000000"/>
                          </a:solidFill>
                          <a:hlinkClick r:id="rId4"/>
                        </a:rPr>
                        <a:t>Round the Body</a:t>
                      </a:r>
                      <a:endParaRPr lang="en-GB" sz="1200" dirty="0">
                        <a:solidFill>
                          <a:srgbClr val="000000"/>
                        </a:solidFill>
                      </a:endParaRPr>
                    </a:p>
                    <a:p>
                      <a:pPr algn="ctr"/>
                      <a:endParaRPr lang="en-GB" sz="1200" dirty="0">
                        <a:solidFill>
                          <a:srgbClr val="000000"/>
                        </a:solidFill>
                      </a:endParaRPr>
                    </a:p>
                    <a:p>
                      <a:pPr algn="ctr"/>
                      <a:r>
                        <a:rPr lang="en-GB" sz="1200" dirty="0">
                          <a:solidFill>
                            <a:srgbClr val="000000"/>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hlinkClick r:id="rId4"/>
                        </a:rPr>
                        <a:t>Round the Body</a:t>
                      </a:r>
                      <a:endParaRPr lang="en-GB" sz="1200" b="0" i="0" u="none" strike="noStrike" noProof="0" dirty="0">
                        <a:solidFill>
                          <a:srgbClr val="000000"/>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endParaRPr lang="en-GB" sz="1200" b="0" i="0" u="none" strike="noStrike" noProof="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4"/>
                        </a:rPr>
                        <a:t>Round the Body</a:t>
                      </a: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4"/>
                        </a:rPr>
                        <a:t>Round the Body</a:t>
                      </a: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026941">
                <a:tc>
                  <a:txBody>
                    <a:bodyPr/>
                    <a:lstStyle/>
                    <a:p>
                      <a:r>
                        <a:rPr lang="en-GB" sz="1200" b="1" dirty="0">
                          <a:solidFill>
                            <a:srgbClr val="000000"/>
                          </a:solidFill>
                        </a:rPr>
                        <a:t>PE Activity 3</a:t>
                      </a:r>
                      <a:r>
                        <a:rPr lang="en-GB" sz="1200" dirty="0">
                          <a:solidFill>
                            <a:srgbClr val="000000"/>
                          </a:solidFill>
                        </a:rPr>
                        <a:t>- </a:t>
                      </a:r>
                    </a:p>
                    <a:p>
                      <a:r>
                        <a:rPr lang="en-GB" sz="1200" dirty="0">
                          <a:solidFill>
                            <a:srgbClr val="000000"/>
                          </a:solidFill>
                        </a:rPr>
                        <a:t>KS1 Ball Skills</a:t>
                      </a:r>
                    </a:p>
                    <a:p>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hlinkClick r:id="rId5"/>
                        </a:rPr>
                        <a:t>Throwing </a:t>
                      </a:r>
                    </a:p>
                    <a:p>
                      <a:pPr lvl="0" algn="ctr">
                        <a:buNone/>
                      </a:pPr>
                      <a:r>
                        <a:rPr lang="en-GB" sz="1200" b="0" i="0" u="none" strike="noStrike" noProof="0" dirty="0">
                          <a:solidFill>
                            <a:srgbClr val="000000"/>
                          </a:solidFill>
                          <a:latin typeface="Calibri"/>
                          <a:hlinkClick r:id="rId5"/>
                        </a:rPr>
                        <a:t>With Miss Alderslade</a:t>
                      </a: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000000"/>
                          </a:solidFill>
                          <a:hlinkClick r:id="rId6"/>
                        </a:rPr>
                        <a:t>Show Compassion for All</a:t>
                      </a:r>
                    </a:p>
                    <a:p>
                      <a:pPr lvl="0" algn="ctr">
                        <a:buNone/>
                      </a:pPr>
                      <a:r>
                        <a:rPr lang="en-GB" sz="1200" dirty="0">
                          <a:solidFill>
                            <a:srgbClr val="000000"/>
                          </a:solidFill>
                          <a:hlinkClick r:id="rId6"/>
                        </a:rPr>
                        <a:t> Individual Quest</a:t>
                      </a:r>
                      <a:endParaRPr lang="en-GB" sz="1200" dirty="0">
                        <a:solidFill>
                          <a:srgbClr val="000000"/>
                        </a:solidFill>
                      </a:endParaRPr>
                    </a:p>
                    <a:p>
                      <a:pPr lvl="0" algn="ctr">
                        <a:buNone/>
                      </a:pPr>
                      <a:endParaRPr lang="en-GB" sz="12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endParaRPr lang="en-GB" sz="1200" b="0" i="0" u="none" strike="noStrike" noProof="0" dirty="0">
                        <a:solidFill>
                          <a:srgbClr val="000000"/>
                        </a:solidFill>
                        <a:latin typeface="+mn-lt"/>
                      </a:endParaRPr>
                    </a:p>
                    <a:p>
                      <a:pPr lvl="0" algn="ctr">
                        <a:buNone/>
                      </a:pPr>
                      <a:r>
                        <a:rPr lang="en-GB" sz="1200" b="0" i="0" u="none" strike="noStrike" noProof="0" dirty="0">
                          <a:solidFill>
                            <a:srgbClr val="000000"/>
                          </a:solidFill>
                          <a:latin typeface="+mn-lt"/>
                          <a:hlinkClick r:id="rId5"/>
                        </a:rPr>
                        <a:t>Throwing </a:t>
                      </a:r>
                    </a:p>
                    <a:p>
                      <a:pPr lvl="0" algn="ctr">
                        <a:buNone/>
                      </a:pPr>
                      <a:r>
                        <a:rPr lang="en-GB" sz="1200" b="0" i="0" u="none" strike="noStrike" noProof="0" dirty="0">
                          <a:solidFill>
                            <a:srgbClr val="000000"/>
                          </a:solidFill>
                          <a:latin typeface="+mn-lt"/>
                          <a:hlinkClick r:id="rId5"/>
                        </a:rPr>
                        <a:t>with Miss Alderslade</a:t>
                      </a:r>
                      <a:endParaRPr lang="en-GB" sz="1200" b="0" i="0" u="none" strike="noStrike" noProof="0" dirty="0">
                        <a:solidFill>
                          <a:srgbClr val="000000"/>
                        </a:solidFill>
                        <a:latin typeface="+mn-lt"/>
                      </a:endParaRPr>
                    </a:p>
                    <a:p>
                      <a:pPr lvl="0" algn="ctr">
                        <a:buNone/>
                      </a:pPr>
                      <a:endParaRPr lang="en-GB" sz="1200" b="0" i="0" u="none" strike="noStrike" noProof="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6"/>
                        </a:rPr>
                        <a:t>Show Compassion for All</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6"/>
                        </a:rPr>
                        <a:t>Individual Quest</a:t>
                      </a:r>
                      <a:endParaRPr lang="en-GB" sz="1200" dirty="0">
                        <a:solidFill>
                          <a:srgbClr val="000000"/>
                        </a:solidFil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2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endParaRPr lang="en-GB" sz="1200" b="0" i="0" u="none" strike="noStrike" noProof="0" dirty="0">
                        <a:solidFill>
                          <a:srgbClr val="000000"/>
                        </a:solidFill>
                        <a:latin typeface="+mn-lt"/>
                      </a:endParaRPr>
                    </a:p>
                    <a:p>
                      <a:pPr lvl="0" algn="ctr">
                        <a:buNone/>
                      </a:pPr>
                      <a:r>
                        <a:rPr lang="en-GB" sz="1200" b="0" i="0" u="none" strike="noStrike" noProof="0" dirty="0">
                          <a:solidFill>
                            <a:srgbClr val="000000"/>
                          </a:solidFill>
                          <a:latin typeface="+mn-lt"/>
                          <a:hlinkClick r:id="rId5"/>
                        </a:rPr>
                        <a:t>Throwing </a:t>
                      </a:r>
                    </a:p>
                    <a:p>
                      <a:pPr lvl="0" algn="ctr">
                        <a:buNone/>
                      </a:pPr>
                      <a:r>
                        <a:rPr lang="en-GB" sz="1200" b="0" i="0" u="none" strike="noStrike" noProof="0" dirty="0">
                          <a:solidFill>
                            <a:srgbClr val="000000"/>
                          </a:solidFill>
                          <a:latin typeface="+mn-lt"/>
                          <a:hlinkClick r:id="rId5"/>
                        </a:rPr>
                        <a:t>with Miss Alderslade</a:t>
                      </a:r>
                      <a:endParaRPr lang="en-GB" sz="1200" b="0" i="0" u="none" strike="noStrike" noProof="0" dirty="0">
                        <a:solidFill>
                          <a:srgbClr val="000000"/>
                        </a:solidFill>
                        <a:latin typeface="+mn-lt"/>
                      </a:endParaRPr>
                    </a:p>
                    <a:p>
                      <a:pPr lvl="0" algn="ctr">
                        <a:buNone/>
                      </a:pPr>
                      <a:endParaRPr lang="en-GB" sz="1200" b="0" i="0" u="none" strike="noStrike" noProof="0" dirty="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989383">
                <a:tc>
                  <a:txBody>
                    <a:bodyPr/>
                    <a:lstStyle/>
                    <a:p>
                      <a:r>
                        <a:rPr lang="en-GB" sz="1200" dirty="0">
                          <a:solidFill>
                            <a:srgbClr val="000000"/>
                          </a:solidFill>
                        </a:rPr>
                        <a:t>Physical Activity Challenge</a:t>
                      </a:r>
                    </a:p>
                    <a:p>
                      <a:r>
                        <a:rPr lang="en-GB" sz="1200" dirty="0">
                          <a:solidFill>
                            <a:srgbClr val="000000"/>
                          </a:solidFill>
                        </a:rPr>
                        <a:t>(30</a:t>
                      </a:r>
                      <a:r>
                        <a:rPr lang="en-GB" sz="1200" baseline="0" dirty="0">
                          <a:solidFill>
                            <a:srgbClr val="000000"/>
                          </a:solidFill>
                        </a:rPr>
                        <a:t>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7"/>
                        </a:rPr>
                        <a:t>School Games – Northumberland </a:t>
                      </a:r>
                      <a:endParaRPr lang="en-US" sz="1200" b="0" i="0" u="none" strike="noStrike" noProof="0" dirty="0">
                        <a:latin typeface="Calibri"/>
                      </a:endParaRPr>
                    </a:p>
                    <a:p>
                      <a:pPr lvl="0" algn="ctr">
                        <a:buNone/>
                      </a:pPr>
                      <a:r>
                        <a:rPr lang="en-GB" sz="1200" b="0" i="0" u="none" strike="noStrike" noProof="0" dirty="0">
                          <a:solidFill>
                            <a:schemeClr val="tx1"/>
                          </a:solidFill>
                          <a:latin typeface="Calibri"/>
                          <a:hlinkClick r:id="rId7"/>
                        </a:rPr>
                        <a:t>Castle Virtual </a:t>
                      </a:r>
                      <a:endParaRPr lang="en-GB" sz="1200" b="0" i="0" u="none" strike="noStrike" noProof="0" dirty="0">
                        <a:latin typeface="Calibri"/>
                      </a:endParaRPr>
                    </a:p>
                    <a:p>
                      <a:pPr lvl="0" algn="ctr">
                        <a:buNone/>
                      </a:pPr>
                      <a:r>
                        <a:rPr lang="en-GB" sz="1200" b="0" i="0" u="none" strike="noStrike" noProof="0" dirty="0">
                          <a:solidFill>
                            <a:schemeClr val="tx1"/>
                          </a:solidFill>
                          <a:latin typeface="Calibri"/>
                          <a:hlinkClick r:id="rId7"/>
                        </a:rPr>
                        <a:t>Challenge</a:t>
                      </a:r>
                      <a:endParaRPr lang="en-GB" sz="1200" b="0" i="0" u="none" strike="noStrike" noProof="0" dirty="0">
                        <a:latin typeface="Calibri"/>
                      </a:endParaRPr>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8"/>
                        </a:rPr>
                        <a:t>Active </a:t>
                      </a:r>
                      <a:endParaRPr lang="en-US" sz="1200" b="0" i="0" u="none" strike="noStrike" noProof="0" dirty="0">
                        <a:hlinkClick r:id="rId8"/>
                      </a:endParaRPr>
                    </a:p>
                    <a:p>
                      <a:pPr lvl="0" algn="ctr">
                        <a:buNone/>
                      </a:pPr>
                      <a:r>
                        <a:rPr lang="en-GB" sz="1200" b="0" i="0" u="none" strike="noStrike" noProof="0" dirty="0">
                          <a:solidFill>
                            <a:schemeClr val="tx1"/>
                          </a:solidFill>
                          <a:hlinkClick r:id="rId8"/>
                        </a:rPr>
                        <a:t>Northumberland – Active at Home Schools</a:t>
                      </a:r>
                      <a:endParaRPr lang="en-GB" sz="1200" dirty="0"/>
                    </a:p>
                    <a:p>
                      <a:pPr lvl="0" algn="ctr">
                        <a:buNone/>
                      </a:pPr>
                      <a:endParaRPr lang="en-GB" sz="120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8"/>
                        </a:rPr>
                        <a:t>Active </a:t>
                      </a:r>
                      <a:endParaRPr lang="en-US" sz="1200" b="0" i="0" u="none" strike="noStrike" noProof="0" dirty="0">
                        <a:hlinkClick r:id="rId8"/>
                      </a:endParaRPr>
                    </a:p>
                    <a:p>
                      <a:pPr lvl="0" algn="ctr">
                        <a:buNone/>
                      </a:pPr>
                      <a:r>
                        <a:rPr lang="en-GB" sz="1200" b="0" i="0" u="none" strike="noStrike" noProof="0" dirty="0">
                          <a:solidFill>
                            <a:schemeClr val="tx1"/>
                          </a:solidFill>
                          <a:hlinkClick r:id="rId8"/>
                        </a:rPr>
                        <a:t>Northumberland – Active at Home Schools</a:t>
                      </a:r>
                      <a:endParaRPr lang="en-US" sz="1200" b="0" i="0" u="none" strike="noStrike" noProof="0" dirty="0"/>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9"/>
                        </a:rPr>
                        <a:t>Youth Sport Trust – After School Sports Club </a:t>
                      </a:r>
                    </a:p>
                    <a:p>
                      <a:pPr lvl="0" algn="ctr">
                        <a:buNone/>
                      </a:pPr>
                      <a:r>
                        <a:rPr lang="en-GB" sz="1200" b="0" i="0" u="none" strike="noStrike" noProof="0" dirty="0">
                          <a:solidFill>
                            <a:schemeClr val="tx1"/>
                          </a:solidFill>
                          <a:latin typeface="+mn-lt"/>
                        </a:rPr>
                        <a:t>Live at 5pm</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School Games – Northumberland </a:t>
                      </a:r>
                      <a:endParaRPr lang="en-US" sz="1200" b="0" i="0" u="none" strike="noStrike" noProof="0" dirty="0">
                        <a:latin typeface="+mn-lt"/>
                      </a:endParaRPr>
                    </a:p>
                    <a:p>
                      <a:pPr lvl="0" algn="ctr">
                        <a:buNone/>
                      </a:pPr>
                      <a:r>
                        <a:rPr lang="en-GB" sz="1200" b="0" i="0" u="none" strike="noStrike" noProof="0" dirty="0">
                          <a:solidFill>
                            <a:schemeClr val="tx1"/>
                          </a:solidFill>
                          <a:latin typeface="+mn-lt"/>
                          <a:hlinkClick r:id="rId7"/>
                        </a:rPr>
                        <a:t>Castle Virtual </a:t>
                      </a:r>
                      <a:endParaRPr lang="en-GB" sz="1200" b="0" i="0" u="none" strike="noStrike" noProof="0" dirty="0">
                        <a:latin typeface="+mn-lt"/>
                      </a:endParaRPr>
                    </a:p>
                    <a:p>
                      <a:pPr lvl="0" algn="ctr">
                        <a:buNone/>
                      </a:pPr>
                      <a:r>
                        <a:rPr lang="en-GB" sz="1200" b="0" i="0" u="none" strike="noStrike" noProof="0" dirty="0">
                          <a:solidFill>
                            <a:schemeClr val="tx1"/>
                          </a:solidFill>
                          <a:latin typeface="+mn-lt"/>
                          <a:hlinkClick r:id="rId7"/>
                        </a:rPr>
                        <a:t>Challenge</a:t>
                      </a:r>
                      <a:endParaRPr lang="en-GB" sz="1200" b="0" i="0" u="none" strike="noStrike" noProof="0" dirty="0">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Picture 6" descr="Text&#10;&#10;Description automatically generated">
            <a:extLst>
              <a:ext uri="{FF2B5EF4-FFF2-40B4-BE49-F238E27FC236}">
                <a16:creationId xmlns:a16="http://schemas.microsoft.com/office/drawing/2014/main" id="{9618F15E-E7C3-48BB-961D-F5C35CAC2F97}"/>
              </a:ext>
            </a:extLst>
          </p:cNvPr>
          <p:cNvPicPr/>
          <p:nvPr/>
        </p:nvPicPr>
        <p:blipFill>
          <a:blip r:embed="rId10">
            <a:extLst>
              <a:ext uri="{28A0092B-C50C-407E-A947-70E740481C1C}">
                <a14:useLocalDpi xmlns:a14="http://schemas.microsoft.com/office/drawing/2010/main" val="0"/>
              </a:ext>
            </a:extLst>
          </a:blip>
          <a:stretch>
            <a:fillRect/>
          </a:stretch>
        </p:blipFill>
        <p:spPr>
          <a:xfrm>
            <a:off x="1623384" y="5593877"/>
            <a:ext cx="238540" cy="320923"/>
          </a:xfrm>
          <a:prstGeom prst="rect">
            <a:avLst/>
          </a:prstGeom>
        </p:spPr>
      </p:pic>
      <p:pic>
        <p:nvPicPr>
          <p:cNvPr id="12" name="Picture 11" descr="Text&#10;&#10;Description automatically generated">
            <a:extLst>
              <a:ext uri="{FF2B5EF4-FFF2-40B4-BE49-F238E27FC236}">
                <a16:creationId xmlns:a16="http://schemas.microsoft.com/office/drawing/2014/main" id="{1E13EF2E-A9EC-4E5F-A355-07D0116434EE}"/>
              </a:ext>
            </a:extLst>
          </p:cNvPr>
          <p:cNvPicPr>
            <a:picLocks noChangeAspect="1"/>
          </p:cNvPicPr>
          <p:nvPr/>
        </p:nvPicPr>
        <p:blipFill rotWithShape="1">
          <a:blip r:embed="rId11"/>
          <a:srcRect l="715" r="920" b="7251"/>
          <a:stretch/>
        </p:blipFill>
        <p:spPr>
          <a:xfrm>
            <a:off x="3201788" y="4637956"/>
            <a:ext cx="1244368" cy="314326"/>
          </a:xfrm>
          <a:prstGeom prst="rect">
            <a:avLst/>
          </a:prstGeom>
        </p:spPr>
      </p:pic>
      <p:pic>
        <p:nvPicPr>
          <p:cNvPr id="13" name="Picture 12" descr="Text&#10;&#10;Description automatically generated">
            <a:extLst>
              <a:ext uri="{FF2B5EF4-FFF2-40B4-BE49-F238E27FC236}">
                <a16:creationId xmlns:a16="http://schemas.microsoft.com/office/drawing/2014/main" id="{1E8F48A1-451A-46A7-B000-F5C7B4B6AC76}"/>
              </a:ext>
            </a:extLst>
          </p:cNvPr>
          <p:cNvPicPr>
            <a:picLocks noChangeAspect="1"/>
          </p:cNvPicPr>
          <p:nvPr/>
        </p:nvPicPr>
        <p:blipFill rotWithShape="1">
          <a:blip r:embed="rId11"/>
          <a:srcRect l="715" r="920" b="7251"/>
          <a:stretch/>
        </p:blipFill>
        <p:spPr>
          <a:xfrm>
            <a:off x="6170589" y="4637956"/>
            <a:ext cx="1244368" cy="314326"/>
          </a:xfrm>
          <a:prstGeom prst="rect">
            <a:avLst/>
          </a:prstGeom>
        </p:spPr>
      </p:pic>
      <p:pic>
        <p:nvPicPr>
          <p:cNvPr id="8" name="Picture 7" descr="Text&#10;&#10;Description automatically generated">
            <a:extLst>
              <a:ext uri="{FF2B5EF4-FFF2-40B4-BE49-F238E27FC236}">
                <a16:creationId xmlns:a16="http://schemas.microsoft.com/office/drawing/2014/main" id="{9A5E5D7A-7E12-4FB5-9BD4-2B697389B68C}"/>
              </a:ext>
            </a:extLst>
          </p:cNvPr>
          <p:cNvPicPr/>
          <p:nvPr/>
        </p:nvPicPr>
        <p:blipFill>
          <a:blip r:embed="rId10">
            <a:extLst>
              <a:ext uri="{28A0092B-C50C-407E-A947-70E740481C1C}">
                <a14:useLocalDpi xmlns:a14="http://schemas.microsoft.com/office/drawing/2010/main" val="0"/>
              </a:ext>
            </a:extLst>
          </a:blip>
          <a:stretch>
            <a:fillRect/>
          </a:stretch>
        </p:blipFill>
        <p:spPr>
          <a:xfrm>
            <a:off x="8736953" y="5644183"/>
            <a:ext cx="238540" cy="320923"/>
          </a:xfrm>
          <a:prstGeom prst="rect">
            <a:avLst/>
          </a:prstGeom>
        </p:spPr>
      </p:pic>
      <p:pic>
        <p:nvPicPr>
          <p:cNvPr id="2" name="Picture 1">
            <a:extLst>
              <a:ext uri="{FF2B5EF4-FFF2-40B4-BE49-F238E27FC236}">
                <a16:creationId xmlns:a16="http://schemas.microsoft.com/office/drawing/2014/main" id="{0A3D4BD9-BA0E-4053-830C-D63A10BA54EB}"/>
              </a:ext>
            </a:extLst>
          </p:cNvPr>
          <p:cNvPicPr>
            <a:picLocks noChangeAspect="1"/>
          </p:cNvPicPr>
          <p:nvPr/>
        </p:nvPicPr>
        <p:blipFill rotWithShape="1">
          <a:blip r:embed="rId12"/>
          <a:srcRect l="43539" t="11112" r="2004" b="11112"/>
          <a:stretch/>
        </p:blipFill>
        <p:spPr>
          <a:xfrm>
            <a:off x="4375052" y="2381620"/>
            <a:ext cx="1910556" cy="1537141"/>
          </a:xfrm>
          <a:prstGeom prst="rect">
            <a:avLst/>
          </a:prstGeom>
        </p:spPr>
      </p:pic>
    </p:spTree>
    <p:extLst>
      <p:ext uri="{BB962C8B-B14F-4D97-AF65-F5344CB8AC3E}">
        <p14:creationId xmlns:p14="http://schemas.microsoft.com/office/powerpoint/2010/main" val="220313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449898487"/>
              </p:ext>
            </p:extLst>
          </p:nvPr>
        </p:nvGraphicFramePr>
        <p:xfrm>
          <a:off x="234686" y="784961"/>
          <a:ext cx="8724661" cy="5355514"/>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1454110">
                  <a:extLst>
                    <a:ext uri="{9D8B030D-6E8A-4147-A177-3AD203B41FA5}">
                      <a16:colId xmlns:a16="http://schemas.microsoft.com/office/drawing/2014/main" val="20001"/>
                    </a:ext>
                  </a:extLst>
                </a:gridCol>
                <a:gridCol w="1454110">
                  <a:extLst>
                    <a:ext uri="{9D8B030D-6E8A-4147-A177-3AD203B41FA5}">
                      <a16:colId xmlns:a16="http://schemas.microsoft.com/office/drawing/2014/main" val="20002"/>
                    </a:ext>
                  </a:extLst>
                </a:gridCol>
                <a:gridCol w="1571766">
                  <a:extLst>
                    <a:ext uri="{9D8B030D-6E8A-4147-A177-3AD203B41FA5}">
                      <a16:colId xmlns:a16="http://schemas.microsoft.com/office/drawing/2014/main" val="20003"/>
                    </a:ext>
                  </a:extLst>
                </a:gridCol>
                <a:gridCol w="1460090">
                  <a:extLst>
                    <a:ext uri="{9D8B030D-6E8A-4147-A177-3AD203B41FA5}">
                      <a16:colId xmlns:a16="http://schemas.microsoft.com/office/drawing/2014/main" val="20004"/>
                    </a:ext>
                  </a:extLst>
                </a:gridCol>
                <a:gridCol w="1330475">
                  <a:extLst>
                    <a:ext uri="{9D8B030D-6E8A-4147-A177-3AD203B41FA5}">
                      <a16:colId xmlns:a16="http://schemas.microsoft.com/office/drawing/2014/main" val="20005"/>
                    </a:ext>
                  </a:extLst>
                </a:gridCol>
              </a:tblGrid>
              <a:tr h="456985">
                <a:tc>
                  <a:txBody>
                    <a:bodyPr/>
                    <a:lstStyle/>
                    <a:p>
                      <a:endParaRPr lang="en-GB">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Tuesday</a:t>
                      </a:r>
                      <a:r>
                        <a:rPr lang="en-GB" sz="1400" baseline="0" dirty="0">
                          <a:solidFill>
                            <a:srgbClr val="FFFFFF"/>
                          </a:solidFill>
                        </a:rPr>
                        <a:t> </a:t>
                      </a:r>
                      <a:endParaRPr lang="en-GB" sz="14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005840">
                <a:tc>
                  <a:txBody>
                    <a:bodyPr/>
                    <a:lstStyle/>
                    <a:p>
                      <a:r>
                        <a:rPr lang="en-GB" sz="1200" b="1" dirty="0">
                          <a:solidFill>
                            <a:srgbClr val="FFFFFF"/>
                          </a:solidFill>
                        </a:rPr>
                        <a:t>PE Activity 1</a:t>
                      </a:r>
                      <a:r>
                        <a:rPr lang="en-GB" sz="1200" dirty="0">
                          <a:solidFill>
                            <a:srgbClr val="FFFFFF"/>
                          </a:solidFill>
                        </a:rPr>
                        <a:t>- Fundamental</a:t>
                      </a:r>
                      <a:r>
                        <a:rPr lang="en-GB" sz="1200" baseline="0" dirty="0">
                          <a:solidFill>
                            <a:srgbClr val="FFFFFF"/>
                          </a:solidFill>
                        </a:rPr>
                        <a:t> Movement Skill </a:t>
                      </a:r>
                    </a:p>
                    <a:p>
                      <a:r>
                        <a:rPr lang="en-GB" sz="1200" baseline="0" dirty="0">
                          <a:solidFill>
                            <a:srgbClr val="FFFFFF"/>
                          </a:solidFill>
                        </a:rPr>
                        <a:t>(10 minutes)</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bg1"/>
                          </a:solidFill>
                          <a:latin typeface="Calibri"/>
                        </a:rPr>
                        <a:t>Ball Chasing</a:t>
                      </a:r>
                    </a:p>
                    <a:p>
                      <a:pPr lvl="0" algn="ctr">
                        <a:buNone/>
                      </a:pPr>
                      <a:endParaRPr lang="en-GB" sz="1200" b="0" i="0" u="none" strike="noStrike" noProof="0" dirty="0">
                        <a:solidFill>
                          <a:schemeClr val="bg1"/>
                        </a:solidFill>
                        <a:latin typeface="Calibri"/>
                      </a:endParaRPr>
                    </a:p>
                    <a:p>
                      <a:pPr lvl="0" algn="ctr">
                        <a:buNone/>
                      </a:pPr>
                      <a:r>
                        <a:rPr lang="en-GB" sz="1200" b="0" i="0" u="none" strike="noStrike" noProof="0" dirty="0">
                          <a:solidFill>
                            <a:schemeClr val="bg1"/>
                          </a:solidFill>
                          <a:latin typeface="Calibri"/>
                        </a:rPr>
                        <a:t>*See Fundamental Skills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FFFFFF"/>
                          </a:solidFill>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Ball Chasing</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719303">
                <a:tc>
                  <a:txBody>
                    <a:bodyPr/>
                    <a:lstStyle/>
                    <a:p>
                      <a:r>
                        <a:rPr lang="en-GB" sz="1200" b="1" dirty="0">
                          <a:solidFill>
                            <a:srgbClr val="FFFFFF"/>
                          </a:solidFill>
                        </a:rPr>
                        <a:t>PE Activity 2</a:t>
                      </a:r>
                      <a:r>
                        <a:rPr lang="en-GB" sz="1200" dirty="0">
                          <a:solidFill>
                            <a:srgbClr val="FFFFFF"/>
                          </a:solidFill>
                        </a:rPr>
                        <a:t>- </a:t>
                      </a:r>
                    </a:p>
                    <a:p>
                      <a:r>
                        <a:rPr lang="en-GB" sz="1200" dirty="0">
                          <a:solidFill>
                            <a:srgbClr val="FFFFFF"/>
                          </a:solidFill>
                        </a:rPr>
                        <a:t>KS2</a:t>
                      </a:r>
                      <a:r>
                        <a:rPr lang="en-GB" sz="1200" baseline="0" dirty="0">
                          <a:solidFill>
                            <a:srgbClr val="FFFFFF"/>
                          </a:solidFill>
                        </a:rPr>
                        <a:t> Personal Challenge </a:t>
                      </a:r>
                    </a:p>
                    <a:p>
                      <a:r>
                        <a:rPr lang="en-GB" sz="1200" baseline="0" dirty="0">
                          <a:solidFill>
                            <a:srgbClr val="FFFFFF"/>
                          </a:solidFill>
                        </a:rPr>
                        <a:t>(10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Figure of 8</a:t>
                      </a:r>
                      <a:endParaRPr lang="en-GB" sz="1200" dirty="0">
                        <a:solidFill>
                          <a:srgbClr val="FFFFFF"/>
                        </a:solidFill>
                      </a:endParaRPr>
                    </a:p>
                    <a:p>
                      <a:pPr lvl="0" algn="ctr">
                        <a:buNone/>
                      </a:pPr>
                      <a:endParaRPr lang="en-GB" sz="1200" dirty="0">
                        <a:solidFill>
                          <a:srgbClr val="FFFFFF"/>
                        </a:solidFill>
                      </a:endParaRPr>
                    </a:p>
                    <a:p>
                      <a:pPr lvl="0" algn="ctr">
                        <a:buNone/>
                      </a:pPr>
                      <a:r>
                        <a:rPr lang="en-GB" sz="1200" dirty="0">
                          <a:solidFill>
                            <a:srgbClr val="FFFFFF"/>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Figure of 8</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GB" sz="120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Figure of 8</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Figure of 8</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46453">
                <a:tc>
                  <a:txBody>
                    <a:bodyPr/>
                    <a:lstStyle/>
                    <a:p>
                      <a:r>
                        <a:rPr lang="en-GB" sz="1200" b="1" dirty="0">
                          <a:solidFill>
                            <a:srgbClr val="FFFFFF"/>
                          </a:solidFill>
                        </a:rPr>
                        <a:t>PE Activity 3</a:t>
                      </a:r>
                      <a:r>
                        <a:rPr lang="en-GB" sz="1200" dirty="0">
                          <a:solidFill>
                            <a:srgbClr val="FFFFFF"/>
                          </a:solidFill>
                        </a:rPr>
                        <a:t>- </a:t>
                      </a:r>
                    </a:p>
                    <a:p>
                      <a:r>
                        <a:rPr lang="en-GB" sz="1200" dirty="0">
                          <a:solidFill>
                            <a:srgbClr val="FFFFFF"/>
                          </a:solidFill>
                        </a:rPr>
                        <a:t>KS2 Football Skills</a:t>
                      </a:r>
                    </a:p>
                    <a:p>
                      <a:pPr lvl="0">
                        <a:buNone/>
                      </a:pPr>
                      <a:endParaRPr lang="en-GB" sz="1100" dirty="0">
                        <a:solidFill>
                          <a:schemeClr val="bg1"/>
                        </a:solidFill>
                      </a:endParaRPr>
                    </a:p>
                    <a:p>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4"/>
                        </a:rPr>
                        <a:t>Speed Dribbling with Mr Brown</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5"/>
                        </a:rPr>
                        <a:t>Ball Mastery Part 2</a:t>
                      </a:r>
                      <a:endParaRPr lang="en-GB" sz="1200" dirty="0">
                        <a:solidFill>
                          <a:srgbClr val="000000"/>
                        </a:solidFill>
                      </a:endParaRP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hlinkClick r:id="rId4"/>
                        </a:rPr>
                        <a:t>Speed Dribbling with Mr Brown</a:t>
                      </a: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200" dirty="0">
                          <a:solidFill>
                            <a:srgbClr val="000000"/>
                          </a:solidFill>
                          <a:hlinkClick r:id="rId5"/>
                        </a:rPr>
                        <a:t>Ball Mastery Part 2</a:t>
                      </a:r>
                      <a:endParaRPr lang="en-GB" sz="1200" dirty="0">
                        <a:solidFill>
                          <a:srgbClr val="000000"/>
                        </a:solidFill>
                      </a:endParaRPr>
                    </a:p>
                    <a:p>
                      <a:pPr lvl="0" algn="ctr">
                        <a:buNone/>
                      </a:pPr>
                      <a:endParaRPr lang="en-GB" sz="1200" b="0" i="0" u="none" strike="noStrike" noProof="0" dirty="0">
                        <a:solidFill>
                          <a:srgbClr val="FFFFFF"/>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4"/>
                        </a:rPr>
                        <a:t>Speed Dribbling with Mr Brown</a:t>
                      </a: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26933">
                <a:tc>
                  <a:txBody>
                    <a:bodyPr/>
                    <a:lstStyle/>
                    <a:p>
                      <a:r>
                        <a:rPr lang="en-GB" sz="1200" dirty="0">
                          <a:solidFill>
                            <a:srgbClr val="FFFFFF"/>
                          </a:solidFill>
                        </a:rPr>
                        <a:t>Physical Activity Challenge</a:t>
                      </a:r>
                    </a:p>
                    <a:p>
                      <a:r>
                        <a:rPr lang="en-GB" sz="1200" dirty="0">
                          <a:solidFill>
                            <a:srgbClr val="FFFFFF"/>
                          </a:solidFill>
                        </a:rPr>
                        <a:t>(30</a:t>
                      </a:r>
                      <a:r>
                        <a:rPr lang="en-GB" sz="1200" baseline="0" dirty="0">
                          <a:solidFill>
                            <a:srgbClr val="FFFFFF"/>
                          </a:solidFill>
                        </a:rPr>
                        <a:t>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6"/>
                        </a:rPr>
                        <a:t>School</a:t>
                      </a:r>
                      <a:r>
                        <a:rPr lang="en-GB" sz="1200" b="0" i="0" u="none" strike="noStrike" noProof="0" dirty="0">
                          <a:solidFill>
                            <a:schemeClr val="tx1"/>
                          </a:solidFill>
                          <a:latin typeface="Calibri"/>
                          <a:hlinkClick r:id="rId6">
                            <a:extLst>
                              <a:ext uri="{A12FA001-AC4F-418D-AE19-62706E023703}">
                                <ahyp:hlinkClr xmlns:ahyp="http://schemas.microsoft.com/office/drawing/2018/hyperlinkcolor" val="tx"/>
                              </a:ext>
                            </a:extLst>
                          </a:hlinkClick>
                        </a:rPr>
                        <a:t> Games – Northumberland </a:t>
                      </a:r>
                      <a:endParaRPr lang="en-US" sz="1200" b="0" i="0" u="none" strike="noStrike" noProof="0" dirty="0"/>
                    </a:p>
                    <a:p>
                      <a:pPr lvl="0" algn="ctr">
                        <a:buNone/>
                      </a:pPr>
                      <a:r>
                        <a:rPr lang="en-GB" sz="1200" b="0" i="0" u="none" strike="noStrike" noProof="0" dirty="0">
                          <a:solidFill>
                            <a:schemeClr val="tx1"/>
                          </a:solidFill>
                          <a:latin typeface="Calibri"/>
                          <a:hlinkClick r:id="rId6"/>
                        </a:rPr>
                        <a:t>Castle Virtual </a:t>
                      </a:r>
                      <a:endParaRPr lang="en-GB" sz="1200" b="0" i="0" u="none" strike="noStrike" noProof="0" dirty="0"/>
                    </a:p>
                    <a:p>
                      <a:pPr lvl="0" algn="ctr">
                        <a:buNone/>
                      </a:pPr>
                      <a:r>
                        <a:rPr lang="en-GB" sz="1200" b="0" i="0" u="none" strike="noStrike" noProof="0" dirty="0">
                          <a:solidFill>
                            <a:schemeClr val="tx1"/>
                          </a:solidFill>
                          <a:latin typeface="Calibri"/>
                          <a:hlinkClick r:id="rId6"/>
                        </a:rPr>
                        <a:t>Challenge </a:t>
                      </a:r>
                      <a:endParaRPr lang="en-US" dirty="0"/>
                    </a:p>
                    <a:p>
                      <a:pPr lvl="0" algn="ctr">
                        <a:buNone/>
                      </a:pPr>
                      <a:endParaRPr lang="en-GB" sz="1200" dirty="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Active </a:t>
                      </a:r>
                      <a:endParaRPr lang="en-US" sz="1200" b="0" i="0" u="none" strike="noStrike" noProof="0" dirty="0">
                        <a:latin typeface="+mn-lt"/>
                        <a:hlinkClick r:id="rId7"/>
                      </a:endParaRPr>
                    </a:p>
                    <a:p>
                      <a:pPr lvl="0" algn="ctr">
                        <a:buNone/>
                      </a:pPr>
                      <a:r>
                        <a:rPr lang="en-GB" sz="1200" b="0" i="0" u="none" strike="noStrike" noProof="0" dirty="0">
                          <a:solidFill>
                            <a:schemeClr val="tx1"/>
                          </a:solidFill>
                          <a:latin typeface="+mn-lt"/>
                          <a:hlinkClick r:id="rId7"/>
                        </a:rPr>
                        <a:t>Northumberland – Active at Home Schools</a:t>
                      </a:r>
                      <a:endParaRPr lang="en-US" sz="1200" b="0" i="0" u="none" strike="noStrike" noProof="0" dirty="0">
                        <a:latin typeface="+mn-lt"/>
                      </a:endParaRPr>
                    </a:p>
                    <a:p>
                      <a:pPr lvl="0" algn="ctr">
                        <a:buNone/>
                      </a:pPr>
                      <a:endParaRPr lang="en-US" sz="1200" dirty="0">
                        <a:solidFill>
                          <a:schemeClr val="bg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Active </a:t>
                      </a:r>
                      <a:endParaRPr lang="en-US" sz="1200" b="0" i="0" u="none" strike="noStrike" noProof="0" dirty="0">
                        <a:latin typeface="+mn-lt"/>
                        <a:hlinkClick r:id="rId7"/>
                      </a:endParaRPr>
                    </a:p>
                    <a:p>
                      <a:pPr lvl="0" algn="ctr">
                        <a:buNone/>
                      </a:pPr>
                      <a:r>
                        <a:rPr lang="en-GB" sz="1200" b="0" i="0" u="none" strike="noStrike" noProof="0" dirty="0">
                          <a:solidFill>
                            <a:schemeClr val="tx1"/>
                          </a:solidFill>
                          <a:latin typeface="+mn-lt"/>
                          <a:hlinkClick r:id="rId7"/>
                        </a:rPr>
                        <a:t>Northumberland – Active at Home Schools</a:t>
                      </a:r>
                      <a:endParaRPr lang="en-US" sz="1200" b="0" i="0" u="none" strike="noStrike" noProof="0" dirty="0">
                        <a:latin typeface="+mn-lt"/>
                      </a:endParaRPr>
                    </a:p>
                    <a:p>
                      <a:pPr lvl="0" algn="ctr">
                        <a:buNone/>
                      </a:pPr>
                      <a:endParaRPr lang="en-GB" sz="1200" b="0" i="0" u="none" strike="noStrike" noProof="0" dirty="0">
                        <a:solidFill>
                          <a:schemeClr val="bg1"/>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8"/>
                        </a:rPr>
                        <a:t>Youth Sport Trust – After School Sports Club </a:t>
                      </a:r>
                    </a:p>
                    <a:p>
                      <a:pPr lvl="0" algn="ctr">
                        <a:buNone/>
                      </a:pPr>
                      <a:r>
                        <a:rPr lang="en-GB" sz="1200" b="0" i="0" u="none" strike="noStrike" noProof="0" dirty="0">
                          <a:solidFill>
                            <a:schemeClr val="tx1"/>
                          </a:solidFill>
                          <a:latin typeface="+mn-lt"/>
                        </a:rPr>
                        <a:t>Live at 5pm</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6"/>
                        </a:rPr>
                        <a:t>School</a:t>
                      </a:r>
                      <a:r>
                        <a:rPr lang="en-GB" sz="1200" b="0" i="0" u="none" strike="noStrike" noProof="0" dirty="0">
                          <a:solidFill>
                            <a:schemeClr val="tx1"/>
                          </a:solidFill>
                          <a:latin typeface="+mn-lt"/>
                          <a:hlinkClick r:id="rId6">
                            <a:extLst>
                              <a:ext uri="{A12FA001-AC4F-418D-AE19-62706E023703}">
                                <ahyp:hlinkClr xmlns:ahyp="http://schemas.microsoft.com/office/drawing/2018/hyperlinkcolor" val="tx"/>
                              </a:ext>
                            </a:extLst>
                          </a:hlinkClick>
                        </a:rPr>
                        <a:t> Games – Northumberland </a:t>
                      </a:r>
                      <a:endParaRPr lang="en-US" sz="1200" b="0" i="0" u="none" strike="noStrike" noProof="0" dirty="0"/>
                    </a:p>
                    <a:p>
                      <a:pPr lvl="0" algn="ctr">
                        <a:buNone/>
                      </a:pPr>
                      <a:r>
                        <a:rPr lang="en-GB" sz="1200" b="0" i="0" u="none" strike="noStrike" noProof="0" dirty="0">
                          <a:solidFill>
                            <a:schemeClr val="tx1"/>
                          </a:solidFill>
                          <a:latin typeface="+mn-lt"/>
                          <a:hlinkClick r:id="rId6"/>
                        </a:rPr>
                        <a:t>Castle Virtual </a:t>
                      </a:r>
                      <a:endParaRPr lang="en-GB" sz="1200" b="0" i="0" u="none" strike="noStrike" noProof="0" dirty="0"/>
                    </a:p>
                    <a:p>
                      <a:pPr lvl="0" algn="ctr">
                        <a:buNone/>
                      </a:pPr>
                      <a:r>
                        <a:rPr lang="en-GB" sz="1200" b="0" i="0" u="none" strike="noStrike" noProof="0" dirty="0">
                          <a:solidFill>
                            <a:schemeClr val="tx1"/>
                          </a:solidFill>
                          <a:latin typeface="+mn-lt"/>
                          <a:hlinkClick r:id="rId6"/>
                        </a:rPr>
                        <a:t>Challenge </a:t>
                      </a:r>
                      <a:endParaRPr lang="en-US" sz="1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solidFill>
                  <a:schemeClr val="bg1"/>
                </a:solidFill>
              </a:rPr>
              <a:t>Active Northumberland PE and School Sport </a:t>
            </a:r>
          </a:p>
          <a:p>
            <a:pPr algn="ctr"/>
            <a:r>
              <a:rPr lang="en-GB" sz="2000" b="1" dirty="0">
                <a:solidFill>
                  <a:schemeClr val="bg1"/>
                </a:solidFill>
              </a:rPr>
              <a:t>PE and Physical Activity Timetable </a:t>
            </a:r>
            <a:r>
              <a:rPr lang="mr-IN" sz="2000" b="1" dirty="0">
                <a:solidFill>
                  <a:schemeClr val="bg1"/>
                </a:solidFill>
                <a:cs typeface="Mangal"/>
              </a:rPr>
              <a:t>–</a:t>
            </a:r>
            <a:r>
              <a:rPr lang="en-GB" sz="2000" b="1" dirty="0">
                <a:solidFill>
                  <a:schemeClr val="bg1"/>
                </a:solidFill>
              </a:rPr>
              <a:t> Key Stage 2 Week 2 </a:t>
            </a:r>
            <a:endParaRPr lang="en-GB" sz="2000" b="1" dirty="0">
              <a:solidFill>
                <a:schemeClr val="bg1"/>
              </a:solidFill>
              <a:cs typeface="Calibri"/>
            </a:endParaRPr>
          </a:p>
        </p:txBody>
      </p:sp>
      <p:pic>
        <p:nvPicPr>
          <p:cNvPr id="7" name="Picture 6" descr="Text&#10;&#10;Description automatically generated">
            <a:extLst>
              <a:ext uri="{FF2B5EF4-FFF2-40B4-BE49-F238E27FC236}">
                <a16:creationId xmlns:a16="http://schemas.microsoft.com/office/drawing/2014/main" id="{BD9DFFC6-EF6A-48A0-9C15-EB4EDC7DA767}"/>
              </a:ext>
            </a:extLst>
          </p:cNvPr>
          <p:cNvPicPr/>
          <p:nvPr/>
        </p:nvPicPr>
        <p:blipFill>
          <a:blip r:embed="rId9">
            <a:extLst>
              <a:ext uri="{28A0092B-C50C-407E-A947-70E740481C1C}">
                <a14:useLocalDpi xmlns:a14="http://schemas.microsoft.com/office/drawing/2010/main" val="0"/>
              </a:ext>
            </a:extLst>
          </a:blip>
          <a:stretch>
            <a:fillRect/>
          </a:stretch>
        </p:blipFill>
        <p:spPr>
          <a:xfrm>
            <a:off x="1685506" y="5819551"/>
            <a:ext cx="238540" cy="320923"/>
          </a:xfrm>
          <a:prstGeom prst="rect">
            <a:avLst/>
          </a:prstGeom>
        </p:spPr>
      </p:pic>
      <p:pic>
        <p:nvPicPr>
          <p:cNvPr id="6" name="Picture 5" descr="Text&#10;&#10;Description automatically generated">
            <a:extLst>
              <a:ext uri="{FF2B5EF4-FFF2-40B4-BE49-F238E27FC236}">
                <a16:creationId xmlns:a16="http://schemas.microsoft.com/office/drawing/2014/main" id="{8FF5516C-19DB-4C21-A2E2-2EF6ADFE062B}"/>
              </a:ext>
            </a:extLst>
          </p:cNvPr>
          <p:cNvPicPr/>
          <p:nvPr/>
        </p:nvPicPr>
        <p:blipFill>
          <a:blip r:embed="rId9">
            <a:extLst>
              <a:ext uri="{28A0092B-C50C-407E-A947-70E740481C1C}">
                <a14:useLocalDpi xmlns:a14="http://schemas.microsoft.com/office/drawing/2010/main" val="0"/>
              </a:ext>
            </a:extLst>
          </a:blip>
          <a:stretch>
            <a:fillRect/>
          </a:stretch>
        </p:blipFill>
        <p:spPr>
          <a:xfrm>
            <a:off x="8720807" y="5819552"/>
            <a:ext cx="238540" cy="320923"/>
          </a:xfrm>
          <a:prstGeom prst="rect">
            <a:avLst/>
          </a:prstGeom>
        </p:spPr>
      </p:pic>
      <p:pic>
        <p:nvPicPr>
          <p:cNvPr id="2" name="Picture 1">
            <a:extLst>
              <a:ext uri="{FF2B5EF4-FFF2-40B4-BE49-F238E27FC236}">
                <a16:creationId xmlns:a16="http://schemas.microsoft.com/office/drawing/2014/main" id="{4C71A759-C1EF-4350-87B4-9C331B65D920}"/>
              </a:ext>
            </a:extLst>
          </p:cNvPr>
          <p:cNvPicPr>
            <a:picLocks noChangeAspect="1"/>
          </p:cNvPicPr>
          <p:nvPr/>
        </p:nvPicPr>
        <p:blipFill rotWithShape="1">
          <a:blip r:embed="rId10"/>
          <a:srcRect l="43231" t="11360" r="2311" b="8902"/>
          <a:stretch/>
        </p:blipFill>
        <p:spPr>
          <a:xfrm>
            <a:off x="4318781" y="2251451"/>
            <a:ext cx="2080668" cy="1716258"/>
          </a:xfrm>
          <a:prstGeom prst="rect">
            <a:avLst/>
          </a:prstGeom>
        </p:spPr>
      </p:pic>
    </p:spTree>
    <p:extLst>
      <p:ext uri="{BB962C8B-B14F-4D97-AF65-F5344CB8AC3E}">
        <p14:creationId xmlns:p14="http://schemas.microsoft.com/office/powerpoint/2010/main" val="340850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445</TotalTime>
  <Words>781</Words>
  <Application>Microsoft Office PowerPoint</Application>
  <PresentationFormat>On-screen Show (4:3)</PresentationFormat>
  <Paragraphs>151</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dc:creator>
  <cp:lastModifiedBy>Stephanie Alderslade</cp:lastModifiedBy>
  <cp:revision>239</cp:revision>
  <dcterms:created xsi:type="dcterms:W3CDTF">2021-01-07T11:08:44Z</dcterms:created>
  <dcterms:modified xsi:type="dcterms:W3CDTF">2021-02-25T17:31:48Z</dcterms:modified>
</cp:coreProperties>
</file>