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6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3FBE8D-66EC-4534-8684-DFD6C4AF2F7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C9CC7-646B-4864-B2DD-D1EA9311F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05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5851063904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5851063904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9755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5C90-0299-42B9-AB82-FE455773A32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FE86-76F2-41F8-9BEF-64C25FB93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834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5C90-0299-42B9-AB82-FE455773A32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FE86-76F2-41F8-9BEF-64C25FB93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474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5C90-0299-42B9-AB82-FE455773A32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FE86-76F2-41F8-9BEF-64C25FB93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398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92757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5C90-0299-42B9-AB82-FE455773A32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FE86-76F2-41F8-9BEF-64C25FB93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446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5C90-0299-42B9-AB82-FE455773A32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FE86-76F2-41F8-9BEF-64C25FB93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33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5C90-0299-42B9-AB82-FE455773A32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FE86-76F2-41F8-9BEF-64C25FB93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52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5C90-0299-42B9-AB82-FE455773A32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FE86-76F2-41F8-9BEF-64C25FB93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229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5C90-0299-42B9-AB82-FE455773A32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FE86-76F2-41F8-9BEF-64C25FB93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996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5C90-0299-42B9-AB82-FE455773A32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FE86-76F2-41F8-9BEF-64C25FB93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206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5C90-0299-42B9-AB82-FE455773A32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FE86-76F2-41F8-9BEF-64C25FB93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86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35C90-0299-42B9-AB82-FE455773A32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FE86-76F2-41F8-9BEF-64C25FB93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493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35C90-0299-42B9-AB82-FE455773A32F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6FE86-76F2-41F8-9BEF-64C25FB93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485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6;p15">
            <a:extLst>
              <a:ext uri="{FF2B5EF4-FFF2-40B4-BE49-F238E27FC236}">
                <a16:creationId xmlns:a16="http://schemas.microsoft.com/office/drawing/2014/main" id="{A16F9AAD-B9A3-4307-AD86-90491228591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67;p15">
            <a:extLst>
              <a:ext uri="{FF2B5EF4-FFF2-40B4-BE49-F238E27FC236}">
                <a16:creationId xmlns:a16="http://schemas.microsoft.com/office/drawing/2014/main" id="{43E22582-FB29-42BA-8E20-D4A28DFEBEF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8529" y="3369730"/>
            <a:ext cx="4044138" cy="2574922"/>
          </a:xfrm>
          <a:prstGeom prst="rect">
            <a:avLst/>
          </a:prstGeom>
          <a:ln>
            <a:solidFill>
              <a:srgbClr val="3366FF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EYFS and KS1 </a:t>
            </a:r>
            <a:b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(Reception, Y1 and Y2) </a:t>
            </a:r>
            <a:b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b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roll a ball 10m, chase and collect it in a balanced position</a:t>
            </a: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chase a ball rolled 10m by a partner and collect it in a balanced position</a:t>
            </a: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b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</a:br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Starting in a seated/ lying position, I can throw a bouncing ball 10m, chase it and collect it remaining balanced (now try this with a partner throwing the ball)</a:t>
            </a:r>
            <a:endParaRPr lang="en-GB" sz="12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</p:txBody>
      </p:sp>
      <p:sp>
        <p:nvSpPr>
          <p:cNvPr id="4" name="Google Shape;67;p15">
            <a:extLst>
              <a:ext uri="{FF2B5EF4-FFF2-40B4-BE49-F238E27FC236}">
                <a16:creationId xmlns:a16="http://schemas.microsoft.com/office/drawing/2014/main" id="{43E22582-FB29-42BA-8E20-D4A28DFEBEF9}"/>
              </a:ext>
            </a:extLst>
          </p:cNvPr>
          <p:cNvSpPr txBox="1">
            <a:spLocks/>
          </p:cNvSpPr>
          <p:nvPr/>
        </p:nvSpPr>
        <p:spPr>
          <a:xfrm>
            <a:off x="4572000" y="3352799"/>
            <a:ext cx="4165599" cy="2506133"/>
          </a:xfrm>
          <a:prstGeom prst="rect">
            <a:avLst/>
          </a:prstGeom>
          <a:ln>
            <a:solidFill>
              <a:srgbClr val="3366FF"/>
            </a:solidFill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ctr" defTabSz="457200" rtl="0" eaLnBrk="1" latinLnBrk="0" hangingPunct="1"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Upper KS2 (Y5 and Y6) </a:t>
            </a:r>
          </a:p>
          <a:p>
            <a:endParaRPr lang="en-GB" sz="12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Complete all other activities then try the following:</a:t>
            </a:r>
          </a:p>
          <a:p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roll and chase a large ball, stopping it with my head in a front support position </a:t>
            </a:r>
          </a:p>
          <a:p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stand facing a partner, ask them to feed the ball over my head, then turn and catch it after 1 bounce</a:t>
            </a:r>
          </a:p>
          <a:p>
            <a:pPr marL="171450" indent="-171450">
              <a:buFontTx/>
              <a:buChar char="-"/>
            </a:pPr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stand facing away from a partner, ask them to feed the ball over my head, react and catch after 1 bounce</a:t>
            </a:r>
          </a:p>
        </p:txBody>
      </p:sp>
      <p:sp>
        <p:nvSpPr>
          <p:cNvPr id="5" name="Google Shape;67;p15">
            <a:extLst>
              <a:ext uri="{FF2B5EF4-FFF2-40B4-BE49-F238E27FC236}">
                <a16:creationId xmlns:a16="http://schemas.microsoft.com/office/drawing/2014/main" id="{43E22582-FB29-42BA-8E20-D4A28DFEBEF9}"/>
              </a:ext>
            </a:extLst>
          </p:cNvPr>
          <p:cNvSpPr txBox="1">
            <a:spLocks/>
          </p:cNvSpPr>
          <p:nvPr/>
        </p:nvSpPr>
        <p:spPr>
          <a:xfrm>
            <a:off x="4572000" y="298454"/>
            <a:ext cx="4047067" cy="2715679"/>
          </a:xfrm>
          <a:prstGeom prst="rect">
            <a:avLst/>
          </a:prstGeom>
          <a:ln>
            <a:solidFill>
              <a:srgbClr val="3366FF"/>
            </a:solidFill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ctr" defTabSz="457200" rtl="0" eaLnBrk="1" latinLnBrk="0" hangingPunct="1"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Lower KS2 (Y3 and Y4) </a:t>
            </a:r>
          </a:p>
          <a:p>
            <a:endParaRPr lang="en-GB" sz="12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Complete all KS1 activities then try the following</a:t>
            </a:r>
            <a:r>
              <a:rPr lang="en-GB" sz="12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:</a:t>
            </a:r>
          </a:p>
          <a:p>
            <a:endParaRPr lang="en-GB" sz="12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 chase a rolled ball, let it roll through my legs then collect it whilst remaining balanced (try with a different sized ball)</a:t>
            </a:r>
          </a:p>
          <a:p>
            <a:pPr marL="171450" indent="-171450">
              <a:buFontTx/>
              <a:buChar char="-"/>
            </a:pPr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chase a thrown bouncing ball, let it roll through my legs then collect it whilst remaining balanced (try with a different sized ball) </a:t>
            </a:r>
          </a:p>
          <a:p>
            <a:pPr marL="171450" indent="-171450">
              <a:buFontTx/>
              <a:buChar char="-"/>
            </a:pPr>
            <a:endParaRPr lang="en-GB" sz="1200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200">
                <a:solidFill>
                  <a:schemeClr val="dk2"/>
                </a:solidFill>
                <a:latin typeface="Lato"/>
                <a:ea typeface="Lato"/>
                <a:cs typeface="Lato"/>
              </a:rPr>
              <a:t>- I can chase a rolled ball, get in front of it and stop it with my knee sideways (long barrier position) </a:t>
            </a:r>
          </a:p>
        </p:txBody>
      </p:sp>
      <p:sp>
        <p:nvSpPr>
          <p:cNvPr id="7" name="Google Shape;67;p15">
            <a:extLst>
              <a:ext uri="{FF2B5EF4-FFF2-40B4-BE49-F238E27FC236}">
                <a16:creationId xmlns:a16="http://schemas.microsoft.com/office/drawing/2014/main" id="{43E22582-FB29-42BA-8E20-D4A28DFEBEF9}"/>
              </a:ext>
            </a:extLst>
          </p:cNvPr>
          <p:cNvSpPr txBox="1">
            <a:spLocks/>
          </p:cNvSpPr>
          <p:nvPr/>
        </p:nvSpPr>
        <p:spPr>
          <a:xfrm>
            <a:off x="510929" y="416988"/>
            <a:ext cx="3891738" cy="869946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ctr" defTabSz="457200" rtl="0" eaLnBrk="1" latinLnBrk="0" hangingPunct="1"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GB" sz="18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Fundamental 7- Agility</a:t>
            </a:r>
          </a:p>
          <a:p>
            <a:endParaRPr lang="en-GB" sz="1800" b="1" u="sng">
              <a:solidFill>
                <a:schemeClr val="dk2"/>
              </a:solidFill>
              <a:latin typeface="Lato"/>
              <a:ea typeface="Lato"/>
              <a:cs typeface="Lato"/>
            </a:endParaRPr>
          </a:p>
          <a:p>
            <a:r>
              <a:rPr lang="en-GB" sz="1800" b="1" u="sng">
                <a:solidFill>
                  <a:schemeClr val="dk2"/>
                </a:solidFill>
                <a:latin typeface="Lato"/>
                <a:ea typeface="Lato"/>
                <a:cs typeface="Lato"/>
              </a:rPr>
              <a:t>Ball Chasing   </a:t>
            </a:r>
          </a:p>
        </p:txBody>
      </p:sp>
      <p:pic>
        <p:nvPicPr>
          <p:cNvPr id="3" name="Picture 2" descr="Screenshot 2021-01-05 at 10.39.54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586" y="1530765"/>
            <a:ext cx="2382310" cy="161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550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2FB061158AEC43968632C4D15CA281" ma:contentTypeVersion="12" ma:contentTypeDescription="Create a new document." ma:contentTypeScope="" ma:versionID="14dfbdfcb5ff0cba973726aa91fb32be">
  <xsd:schema xmlns:xsd="http://www.w3.org/2001/XMLSchema" xmlns:xs="http://www.w3.org/2001/XMLSchema" xmlns:p="http://schemas.microsoft.com/office/2006/metadata/properties" xmlns:ns3="de272488-333a-4158-a043-7a0d28a99e29" xmlns:ns4="12c0b242-9ee5-4e71-b5a3-43111133090d" targetNamespace="http://schemas.microsoft.com/office/2006/metadata/properties" ma:root="true" ma:fieldsID="b3d231ada49ed9e0d8532957b9e6bf0a" ns3:_="" ns4:_="">
    <xsd:import namespace="de272488-333a-4158-a043-7a0d28a99e29"/>
    <xsd:import namespace="12c0b242-9ee5-4e71-b5a3-43111133090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272488-333a-4158-a043-7a0d28a99e2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c0b242-9ee5-4e71-b5a3-4311113309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A4365F0-FC6A-4A12-B00E-D282F3EE7D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272488-333a-4158-a043-7a0d28a99e29"/>
    <ds:schemaRef ds:uri="12c0b242-9ee5-4e71-b5a3-4311113309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EAD7631-DB6E-454A-9BE9-5011EE5F7E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1C9CA8-716F-4D34-BAAB-9E23542FEE4B}">
  <ds:schemaRefs>
    <ds:schemaRef ds:uri="http://purl.org/dc/elements/1.1/"/>
    <ds:schemaRef ds:uri="http://schemas.microsoft.com/office/2006/metadata/properties"/>
    <ds:schemaRef ds:uri="de272488-333a-4158-a043-7a0d28a99e29"/>
    <ds:schemaRef ds:uri="http://purl.org/dc/terms/"/>
    <ds:schemaRef ds:uri="12c0b242-9ee5-4e71-b5a3-4311113309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277</Words>
  <Application>Microsoft Office PowerPoint</Application>
  <PresentationFormat>On-screen Show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Theme</vt:lpstr>
      <vt:lpstr>EYFS and KS1  (Reception, Y1 and Y2)   - I can roll a ball 10m, chase and collect it in a balanced position  - I can chase a ball rolled 10m by a partner and collect it in a balanced position  - Starting in a seated/ lying position, I can throw a bouncing ball 10m, chase it and collect it remaining balanced (now try this with a partner throwing the ball)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EYFS and KS1  (Reception, Y1 and Y2)   - I can roll a ball 10m, chase and collect it in a balanced position  - I can chase a ball rolled 10m by a partner and collect it in a balanced position  - Starting in a seated/ lying position, I can throw a bouncing ball 10m, chase it and collect it remaining balanced (now try this with a partner throwing the ball)</dc:title>
  <dc:creator>Stephanie Alderslade</dc:creator>
  <cp:lastModifiedBy>Stephanie Alderslade</cp:lastModifiedBy>
  <cp:revision>1</cp:revision>
  <dcterms:created xsi:type="dcterms:W3CDTF">2021-02-09T09:19:04Z</dcterms:created>
  <dcterms:modified xsi:type="dcterms:W3CDTF">2021-02-09T09:23:29Z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0x010100562FB061158AEC43968632C4D15CA281</vt:lpwstr>
  </property>
</Properties>
</file>