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7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82061A-83AA-484E-A95D-035E99B650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60E429A-FBF6-49AC-BADE-3C326187CD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633CDB-0E5F-4D13-8A58-3AC1778DF2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1F8B4-23AF-4C63-9BBE-3A01801D144D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D1AC39-CA12-43AC-A569-F9C9806D43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D137E4-DB3F-4EB6-BF1A-CC7FF65C5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62A1D-72BE-4DCC-92C1-006F504D3E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04457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68C382-59D1-407D-862C-5EC6EB4708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7992A5A-0550-4359-9181-E504BEE709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0D4E7C-F90E-4CEA-B438-313E6884B9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1F8B4-23AF-4C63-9BBE-3A01801D144D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7A0D99-6624-4532-A4F5-122D9A9336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9749C4-AF15-46F8-A4DA-1262D9825F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62A1D-72BE-4DCC-92C1-006F504D3E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47096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79AC39D-0990-4FD6-87C0-828CDD800D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EA2DA86-F660-4913-97F0-D7B2DB12D5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5C6331-5BB8-4E6E-B0CD-3F2EB18443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1F8B4-23AF-4C63-9BBE-3A01801D144D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EC3CEE-4197-4424-9BFB-158D98FA9A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48A20D-C5B9-427A-92C8-6249C0667D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62A1D-72BE-4DCC-92C1-006F504D3E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58613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1453D6-CAFB-44F2-8CC5-FAAFE4481A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06E72E-2A69-4AA4-9715-07CDF02A11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A040A5-D41D-4FD1-A844-00E650CA8D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1F8B4-23AF-4C63-9BBE-3A01801D144D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7506CE-20D0-4719-8DA0-99A3037D96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52FF70-FB27-41CE-BC29-76ED34FD62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62A1D-72BE-4DCC-92C1-006F504D3E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9839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D4422A-E171-44DC-A789-D3F3798EE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0840EB-2600-4BFD-BADF-FEE1ADB238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08F709-A8B8-40EE-84AC-9C72E9D124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1F8B4-23AF-4C63-9BBE-3A01801D144D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AD2327-EEA6-4DEE-9CAF-694ED59ACC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945FD1-DC74-4AF0-9CFA-884EA5D9E7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62A1D-72BE-4DCC-92C1-006F504D3E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42801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57E663-F30A-4CB7-A2D4-DAFF7D0737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94E63A-25FA-4E8A-87DE-C01B09A8659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12CF57-1FE4-4C55-BD52-A3EC28404E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A4F218-A0A5-4B7B-8116-FC4F441044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1F8B4-23AF-4C63-9BBE-3A01801D144D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25C782-3D79-4B8E-A275-FFD5D9E6C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9F5FD1-027C-4C6D-9ABA-746AB754E1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62A1D-72BE-4DCC-92C1-006F504D3E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66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F77994-6B23-4061-8D0F-E670032328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05D34B-ABDA-417A-A713-AA38850134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B6C591E-68E8-4E30-98FE-A3A4D38A62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AA164C5-95FB-4F2F-8D69-E8168962D4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F3922BF-5314-456D-8080-3C71CE2BAE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0A8D623-2FB6-4E5D-98A6-E904627E37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1F8B4-23AF-4C63-9BBE-3A01801D144D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83AA52E-752A-45D4-B4F1-713CDDCB1B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B951347-E9F1-4323-8BF4-6A3A464B87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62A1D-72BE-4DCC-92C1-006F504D3E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6737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C2EBD0-6E2C-42BB-92B4-24A7950200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07235FB-A378-4DCF-A67A-F97D06A49E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1F8B4-23AF-4C63-9BBE-3A01801D144D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EEDB4DA-634F-4396-8456-F4FF79D334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D38CE60-B3F3-4F78-9F86-7E3FED4D4E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62A1D-72BE-4DCC-92C1-006F504D3E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74202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78A7929-C488-4122-A694-E2A3D3D5D4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1F8B4-23AF-4C63-9BBE-3A01801D144D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7DC5BFF-373F-482C-BFE8-1006070493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DAA096-AC09-4C3F-A473-5D3E2E1193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62A1D-72BE-4DCC-92C1-006F504D3E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2992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2B7B83-6029-48D2-A06B-DC4E8CAD1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3CE5AF-6213-4988-9930-F899BE006B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C0D13B-E0AA-4D2B-A2DF-4CF55AFDF9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A404A1-4B04-49F2-8D88-0D30513189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1F8B4-23AF-4C63-9BBE-3A01801D144D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B828A1-11F9-4AE9-9A22-93E92C798A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0ACED2-0DED-497C-92B5-0E1488681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62A1D-72BE-4DCC-92C1-006F504D3E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515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57CC47-9446-4BC0-9355-42333A4289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ACE1909-EFDC-4030-869D-4FF449CC46E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A7E7A9-6901-4F4E-B18B-76B258AABD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A7543A-AAA4-454E-BA0F-878BC78EC8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1F8B4-23AF-4C63-9BBE-3A01801D144D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974221-21DF-4F85-84B9-7375E4D038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304413-7789-4B61-AA8D-287501CD1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62A1D-72BE-4DCC-92C1-006F504D3E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6404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DD16B2-CC95-43A5-80EA-39BF9F18DB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279DBB-E951-49E5-9F8A-768AA59FD5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4A3054-200A-4E8F-B1FB-A817EA9C2FD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A1F8B4-23AF-4C63-9BBE-3A01801D144D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32C2E8-5271-47AA-B5EA-E87BEE3205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17449E-EA41-45FC-B3AF-45876C9836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562A1D-72BE-4DCC-92C1-006F504D3E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44473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background pattern&#10;&#10;Description automatically generated">
            <a:extLst>
              <a:ext uri="{FF2B5EF4-FFF2-40B4-BE49-F238E27FC236}">
                <a16:creationId xmlns:a16="http://schemas.microsoft.com/office/drawing/2014/main" id="{EC313192-465C-4226-8A3A-0EE0914719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B8FDFDE-0874-4609-AB36-BA12730696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86325" y="593367"/>
            <a:ext cx="6890075" cy="76360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4800" b="1" dirty="0">
                <a:latin typeface="Avenir Next LT Pro"/>
                <a:ea typeface="Lato" panose="020F0502020204030203" pitchFamily="34" charset="0"/>
                <a:cs typeface="Lato" panose="020F0502020204030203" pitchFamily="34" charset="0"/>
              </a:rPr>
              <a:t>Personal Challenge </a:t>
            </a:r>
            <a:br>
              <a:rPr lang="en-GB" sz="4800" b="1" dirty="0">
                <a:latin typeface="Avenir Next LT Pro"/>
                <a:ea typeface="Lato" panose="020F0502020204030203" pitchFamily="34" charset="0"/>
                <a:cs typeface="Lato" panose="020F0502020204030203" pitchFamily="34" charset="0"/>
              </a:rPr>
            </a:br>
            <a:r>
              <a:rPr lang="en-GB" sz="4800" b="1" dirty="0">
                <a:latin typeface="Avenir Next LT Pro"/>
                <a:ea typeface="Lato" panose="020F0502020204030203" pitchFamily="34" charset="0"/>
                <a:cs typeface="Lato" panose="020F0502020204030203" pitchFamily="34" charset="0"/>
              </a:rPr>
              <a:t>Figure of 8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8AB4B64-989F-434C-B0B4-F8F7D971A3B4}"/>
              </a:ext>
            </a:extLst>
          </p:cNvPr>
          <p:cNvSpPr txBox="1"/>
          <p:nvPr/>
        </p:nvSpPr>
        <p:spPr>
          <a:xfrm>
            <a:off x="5143415" y="2081683"/>
            <a:ext cx="6890075" cy="184646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121920" tIns="60960" rIns="121920" bIns="6096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733" dirty="0">
                <a:latin typeface="Avenir Next LT Pro"/>
              </a:rPr>
              <a:t>How many times you make a figure of 8 around your legs in 1 minute?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7074AF7-FA66-4B1A-B02D-63D683B07657}"/>
              </a:ext>
            </a:extLst>
          </p:cNvPr>
          <p:cNvSpPr txBox="1"/>
          <p:nvPr/>
        </p:nvSpPr>
        <p:spPr>
          <a:xfrm>
            <a:off x="2674907" y="4364248"/>
            <a:ext cx="2032959" cy="25029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121920" tIns="60960" rIns="121920" bIns="6096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dirty="0">
                <a:latin typeface="Avenir Next LT Pro"/>
              </a:rPr>
              <a:t>Equipment</a:t>
            </a:r>
          </a:p>
          <a:p>
            <a:pPr algn="ctr"/>
            <a:endParaRPr lang="en-US" sz="2133" dirty="0">
              <a:latin typeface="Avenir Next LT Pro"/>
            </a:endParaRPr>
          </a:p>
          <a:p>
            <a:pPr marL="380990" indent="-380990" algn="ctr">
              <a:buFontTx/>
              <a:buChar char="-"/>
            </a:pPr>
            <a:r>
              <a:rPr lang="en-US" sz="2133" dirty="0">
                <a:latin typeface="Avenir Next LT Pro"/>
              </a:rPr>
              <a:t>Ball / socks / soft toy</a:t>
            </a:r>
          </a:p>
          <a:p>
            <a:pPr algn="ctr"/>
            <a:r>
              <a:rPr lang="en-US" sz="2133" dirty="0">
                <a:latin typeface="Avenir Next LT Pro"/>
              </a:rPr>
              <a:t>- Timer</a:t>
            </a:r>
          </a:p>
          <a:p>
            <a:pPr algn="ctr"/>
            <a:endParaRPr lang="en-US" sz="2133" dirty="0">
              <a:latin typeface="Avenir Next LT Pro"/>
            </a:endParaRPr>
          </a:p>
          <a:p>
            <a:pPr algn="ctr"/>
            <a:endParaRPr lang="en-US" sz="2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0EF9EF2-D1F1-4755-9ECB-BA1F53F79609}"/>
              </a:ext>
            </a:extLst>
          </p:cNvPr>
          <p:cNvSpPr txBox="1"/>
          <p:nvPr/>
        </p:nvSpPr>
        <p:spPr>
          <a:xfrm>
            <a:off x="10129927" y="3523728"/>
            <a:ext cx="1903563" cy="307776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121920" tIns="60960" rIns="121920" bIns="6096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 dirty="0">
                <a:latin typeface="Avenir Next LT Pro"/>
              </a:rPr>
              <a:t>Move the object around one leg, swap hands in the middle and move around other leg in 8 shape</a:t>
            </a:r>
          </a:p>
          <a:p>
            <a:pPr algn="ctr"/>
            <a:endParaRPr lang="en-US" sz="1600" dirty="0">
              <a:latin typeface="Avenir Next LT Pro"/>
            </a:endParaRPr>
          </a:p>
          <a:p>
            <a:pPr algn="ctr"/>
            <a:r>
              <a:rPr lang="en-US" sz="1600" dirty="0">
                <a:latin typeface="Avenir Next LT Pro"/>
              </a:rPr>
              <a:t>Can you go both ways around your body?</a:t>
            </a:r>
          </a:p>
          <a:p>
            <a:pPr algn="ctr"/>
            <a:endParaRPr lang="en-US" sz="1600" dirty="0">
              <a:latin typeface="Avenir Next LT Pro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4E91C88-D084-43EE-A8D0-F9E3D4F9C8C1}"/>
              </a:ext>
            </a:extLst>
          </p:cNvPr>
          <p:cNvSpPr txBox="1"/>
          <p:nvPr/>
        </p:nvSpPr>
        <p:spPr>
          <a:xfrm>
            <a:off x="4076701" y="6082341"/>
            <a:ext cx="7798279" cy="110780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121920" tIns="60960" rIns="121920" bIns="6096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133" dirty="0" err="1">
                <a:latin typeface="Avenir Next LT Pro"/>
              </a:rPr>
              <a:t>Practise</a:t>
            </a:r>
            <a:r>
              <a:rPr lang="en-US" sz="2133" dirty="0">
                <a:latin typeface="Avenir Next LT Pro"/>
              </a:rPr>
              <a:t>, Record your score, Try to beat it</a:t>
            </a:r>
          </a:p>
          <a:p>
            <a:pPr algn="ctr"/>
            <a:r>
              <a:rPr lang="en-US" sz="2133">
                <a:latin typeface="Avenir Next LT Pro"/>
              </a:rPr>
              <a:t>Can you beat it by more than 5?</a:t>
            </a:r>
            <a:endParaRPr lang="en-US" sz="2133" dirty="0"/>
          </a:p>
          <a:p>
            <a:pPr algn="ctr"/>
            <a:endParaRPr lang="en-US" sz="2133" dirty="0">
              <a:latin typeface="Avenir Next LT Pro"/>
            </a:endParaRPr>
          </a:p>
        </p:txBody>
      </p:sp>
      <p:pic>
        <p:nvPicPr>
          <p:cNvPr id="2050" name="Picture 2" descr="figure 8 w/ kettlebell - Google Search | Kettlebell workout, Kettlebell,  Effective workouts">
            <a:extLst>
              <a:ext uri="{FF2B5EF4-FFF2-40B4-BE49-F238E27FC236}">
                <a16:creationId xmlns:a16="http://schemas.microsoft.com/office/drawing/2014/main" id="{D3ADAE1C-550E-4A2A-8238-132B4C6E3FF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509"/>
          <a:stretch/>
        </p:blipFill>
        <p:spPr bwMode="auto">
          <a:xfrm>
            <a:off x="5499159" y="4431050"/>
            <a:ext cx="4630768" cy="13794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585696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2FB061158AEC43968632C4D15CA281" ma:contentTypeVersion="12" ma:contentTypeDescription="Create a new document." ma:contentTypeScope="" ma:versionID="14dfbdfcb5ff0cba973726aa91fb32be">
  <xsd:schema xmlns:xsd="http://www.w3.org/2001/XMLSchema" xmlns:xs="http://www.w3.org/2001/XMLSchema" xmlns:p="http://schemas.microsoft.com/office/2006/metadata/properties" xmlns:ns3="de272488-333a-4158-a043-7a0d28a99e29" xmlns:ns4="12c0b242-9ee5-4e71-b5a3-43111133090d" targetNamespace="http://schemas.microsoft.com/office/2006/metadata/properties" ma:root="true" ma:fieldsID="b3d231ada49ed9e0d8532957b9e6bf0a" ns3:_="" ns4:_="">
    <xsd:import namespace="de272488-333a-4158-a043-7a0d28a99e29"/>
    <xsd:import namespace="12c0b242-9ee5-4e71-b5a3-43111133090d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KeyPoints" minOccurs="0"/>
                <xsd:element ref="ns4:MediaServiceKeyPoints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272488-333a-4158-a043-7a0d28a99e29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2c0b242-9ee5-4e71-b5a3-43111133090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1DB4F45-59EC-41CB-93BE-93F50A7AEC1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e272488-333a-4158-a043-7a0d28a99e29"/>
    <ds:schemaRef ds:uri="12c0b242-9ee5-4e71-b5a3-43111133090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5CC2114-A97A-439C-94CD-E86FC24ECED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EDD867A-0609-44AF-BE25-20035615208B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de272488-333a-4158-a043-7a0d28a99e29"/>
    <ds:schemaRef ds:uri="http://purl.org/dc/terms/"/>
    <ds:schemaRef ds:uri="12c0b242-9ee5-4e71-b5a3-43111133090d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79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Avenir Next LT Pro</vt:lpstr>
      <vt:lpstr>Calibri</vt:lpstr>
      <vt:lpstr>Calibri Light</vt:lpstr>
      <vt:lpstr>Office Theme</vt:lpstr>
      <vt:lpstr>Personal Challenge  Figure of 8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Personal Challenge  Figure of 8</dc:title>
  <dc:creator>Stephanie Alderslade</dc:creator>
  <cp:lastModifiedBy>Stephanie Alderslade</cp:lastModifiedBy>
  <cp:revision>1</cp:revision>
  <dcterms:created xsi:type="dcterms:W3CDTF">2021-02-25T14:37:13Z</dcterms:created>
  <dcterms:modified xsi:type="dcterms:W3CDTF">2021-02-25T14:37:38Z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0x010100562FB061158AEC43968632C4D15CA281</vt:lpwstr>
  </property>
</Properties>
</file>