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59" r:id="rId2"/>
    <p:sldId id="261" r:id="rId3"/>
    <p:sldId id="258" r:id="rId4"/>
    <p:sldId id="257"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11F199-FE72-48FA-88EB-49133178864A}" v="6" dt="2021-02-03T11:31:06.622"/>
    <p1510:client id="{DFD24DB0-1B39-52F4-4DFE-72F2E61F038F}" v="593" dt="2021-02-03T11:06:38.512"/>
    <p1510:client id="{E2BB9BEE-825E-9189-5B48-D8A9C4B9F719}" v="154" dt="2021-02-04T14:30:45.41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14"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becca Lee-Turner" userId="S::rlee-turner@activenorthumberland.org.uk::5c965006-8b99-41d7-907e-b901f74c2adf" providerId="AD" clId="Web-{7D345860-1D21-7144-6FA2-DAAA91585CD5}"/>
    <pc:docChg chg="addSld modSld sldOrd">
      <pc:chgData name="Rebecca Lee-Turner" userId="S::rlee-turner@activenorthumberland.org.uk::5c965006-8b99-41d7-907e-b901f74c2adf" providerId="AD" clId="Web-{7D345860-1D21-7144-6FA2-DAAA91585CD5}" dt="2021-01-07T11:27:53.883" v="12"/>
      <pc:docMkLst>
        <pc:docMk/>
      </pc:docMkLst>
      <pc:sldChg chg="modSp">
        <pc:chgData name="Rebecca Lee-Turner" userId="S::rlee-turner@activenorthumberland.org.uk::5c965006-8b99-41d7-907e-b901f74c2adf" providerId="AD" clId="Web-{7D345860-1D21-7144-6FA2-DAAA91585CD5}" dt="2021-01-07T11:26:36.209" v="3"/>
        <pc:sldMkLst>
          <pc:docMk/>
          <pc:sldMk cId="3408505437" sldId="257"/>
        </pc:sldMkLst>
        <pc:graphicFrameChg chg="modGraphic">
          <ac:chgData name="Rebecca Lee-Turner" userId="S::rlee-turner@activenorthumberland.org.uk::5c965006-8b99-41d7-907e-b901f74c2adf" providerId="AD" clId="Web-{7D345860-1D21-7144-6FA2-DAAA91585CD5}" dt="2021-01-07T11:26:36.209" v="3"/>
          <ac:graphicFrameMkLst>
            <pc:docMk/>
            <pc:sldMk cId="3408505437" sldId="257"/>
            <ac:graphicFrameMk id="3" creationId="{00000000-0000-0000-0000-000000000000}"/>
          </ac:graphicFrameMkLst>
        </pc:graphicFrameChg>
      </pc:sldChg>
      <pc:sldChg chg="addSp delSp modSp new mod ord setBg">
        <pc:chgData name="Rebecca Lee-Turner" userId="S::rlee-turner@activenorthumberland.org.uk::5c965006-8b99-41d7-907e-b901f74c2adf" providerId="AD" clId="Web-{7D345860-1D21-7144-6FA2-DAAA91585CD5}" dt="2021-01-07T11:27:53.883" v="12"/>
        <pc:sldMkLst>
          <pc:docMk/>
          <pc:sldMk cId="695771904" sldId="258"/>
        </pc:sldMkLst>
        <pc:spChg chg="add del">
          <ac:chgData name="Rebecca Lee-Turner" userId="S::rlee-turner@activenorthumberland.org.uk::5c965006-8b99-41d7-907e-b901f74c2adf" providerId="AD" clId="Web-{7D345860-1D21-7144-6FA2-DAAA91585CD5}" dt="2021-01-07T11:27:53.883" v="11"/>
          <ac:spMkLst>
            <pc:docMk/>
            <pc:sldMk cId="695771904" sldId="258"/>
            <ac:spMk id="4" creationId="{0D1D8088-559A-46A5-A801-CDF0B9476BED}"/>
          </ac:spMkLst>
        </pc:spChg>
        <pc:spChg chg="add del">
          <ac:chgData name="Rebecca Lee-Turner" userId="S::rlee-turner@activenorthumberland.org.uk::5c965006-8b99-41d7-907e-b901f74c2adf" providerId="AD" clId="Web-{7D345860-1D21-7144-6FA2-DAAA91585CD5}" dt="2021-01-07T11:27:50.133" v="9"/>
          <ac:spMkLst>
            <pc:docMk/>
            <pc:sldMk cId="695771904" sldId="258"/>
            <ac:spMk id="7" creationId="{42A4FC2C-047E-45A5-965D-8E1E3BF09BC6}"/>
          </ac:spMkLst>
        </pc:spChg>
        <pc:spChg chg="add del">
          <ac:chgData name="Rebecca Lee-Turner" userId="S::rlee-turner@activenorthumberland.org.uk::5c965006-8b99-41d7-907e-b901f74c2adf" providerId="AD" clId="Web-{7D345860-1D21-7144-6FA2-DAAA91585CD5}" dt="2021-01-07T11:27:53.883" v="11"/>
          <ac:spMkLst>
            <pc:docMk/>
            <pc:sldMk cId="695771904" sldId="258"/>
            <ac:spMk id="13" creationId="{3776B14B-F2F4-4825-8DA8-8C7A0F2B3960}"/>
          </ac:spMkLst>
        </pc:spChg>
        <pc:grpChg chg="add del">
          <ac:chgData name="Rebecca Lee-Turner" userId="S::rlee-turner@activenorthumberland.org.uk::5c965006-8b99-41d7-907e-b901f74c2adf" providerId="AD" clId="Web-{7D345860-1D21-7144-6FA2-DAAA91585CD5}" dt="2021-01-07T11:27:53.883" v="11"/>
          <ac:grpSpMkLst>
            <pc:docMk/>
            <pc:sldMk cId="695771904" sldId="258"/>
            <ac:grpSpMk id="9" creationId="{83E2E96F-17F7-4C8C-BDF1-6BB90A0C1D7F}"/>
          </ac:grpSpMkLst>
        </pc:grpChg>
        <pc:picChg chg="add mod">
          <ac:chgData name="Rebecca Lee-Turner" userId="S::rlee-turner@activenorthumberland.org.uk::5c965006-8b99-41d7-907e-b901f74c2adf" providerId="AD" clId="Web-{7D345860-1D21-7144-6FA2-DAAA91585CD5}" dt="2021-01-07T11:27:53.883" v="12"/>
          <ac:picMkLst>
            <pc:docMk/>
            <pc:sldMk cId="695771904" sldId="258"/>
            <ac:picMk id="2" creationId="{F9508A14-5410-4885-B892-A4B732DADCA5}"/>
          </ac:picMkLst>
        </pc:picChg>
      </pc:sldChg>
    </pc:docChg>
  </pc:docChgLst>
  <pc:docChgLst>
    <pc:chgData name="Stephanie Alderslade" userId="S::salderslade@activenorthumberland.org.uk::0be63923-b45e-44a8-991e-e7b3ac4465a3" providerId="AD" clId="Web-{C266374B-8654-7F2C-72D3-87DE1D4D0414}"/>
    <pc:docChg chg="modSld">
      <pc:chgData name="Stephanie Alderslade" userId="S::salderslade@activenorthumberland.org.uk::0be63923-b45e-44a8-991e-e7b3ac4465a3" providerId="AD" clId="Web-{C266374B-8654-7F2C-72D3-87DE1D4D0414}" dt="2021-01-19T14:56:07.307" v="431"/>
      <pc:docMkLst>
        <pc:docMk/>
      </pc:docMkLst>
      <pc:sldChg chg="delSp modSp">
        <pc:chgData name="Stephanie Alderslade" userId="S::salderslade@activenorthumberland.org.uk::0be63923-b45e-44a8-991e-e7b3ac4465a3" providerId="AD" clId="Web-{C266374B-8654-7F2C-72D3-87DE1D4D0414}" dt="2021-01-19T14:56:03.433" v="430"/>
        <pc:sldMkLst>
          <pc:docMk/>
          <pc:sldMk cId="3408505437" sldId="257"/>
        </pc:sldMkLst>
        <pc:spChg chg="mod">
          <ac:chgData name="Stephanie Alderslade" userId="S::salderslade@activenorthumberland.org.uk::0be63923-b45e-44a8-991e-e7b3ac4465a3" providerId="AD" clId="Web-{C266374B-8654-7F2C-72D3-87DE1D4D0414}" dt="2021-01-19T14:49:15.657" v="1" actId="20577"/>
          <ac:spMkLst>
            <pc:docMk/>
            <pc:sldMk cId="3408505437" sldId="257"/>
            <ac:spMk id="5" creationId="{00000000-0000-0000-0000-000000000000}"/>
          </ac:spMkLst>
        </pc:spChg>
        <pc:graphicFrameChg chg="mod modGraphic">
          <ac:chgData name="Stephanie Alderslade" userId="S::salderslade@activenorthumberland.org.uk::0be63923-b45e-44a8-991e-e7b3ac4465a3" providerId="AD" clId="Web-{C266374B-8654-7F2C-72D3-87DE1D4D0414}" dt="2021-01-19T14:55:46.792" v="429"/>
          <ac:graphicFrameMkLst>
            <pc:docMk/>
            <pc:sldMk cId="3408505437" sldId="257"/>
            <ac:graphicFrameMk id="3" creationId="{00000000-0000-0000-0000-000000000000}"/>
          </ac:graphicFrameMkLst>
        </pc:graphicFrameChg>
        <pc:picChg chg="del">
          <ac:chgData name="Stephanie Alderslade" userId="S::salderslade@activenorthumberland.org.uk::0be63923-b45e-44a8-991e-e7b3ac4465a3" providerId="AD" clId="Web-{C266374B-8654-7F2C-72D3-87DE1D4D0414}" dt="2021-01-19T14:56:03.433" v="430"/>
          <ac:picMkLst>
            <pc:docMk/>
            <pc:sldMk cId="3408505437" sldId="257"/>
            <ac:picMk id="2" creationId="{D3BD95AD-71D1-497E-8B08-14BE64D67534}"/>
          </ac:picMkLst>
        </pc:picChg>
      </pc:sldChg>
      <pc:sldChg chg="delSp modSp">
        <pc:chgData name="Stephanie Alderslade" userId="S::salderslade@activenorthumberland.org.uk::0be63923-b45e-44a8-991e-e7b3ac4465a3" providerId="AD" clId="Web-{C266374B-8654-7F2C-72D3-87DE1D4D0414}" dt="2021-01-19T14:56:07.307" v="431"/>
        <pc:sldMkLst>
          <pc:docMk/>
          <pc:sldMk cId="2203132759" sldId="258"/>
        </pc:sldMkLst>
        <pc:spChg chg="mod">
          <ac:chgData name="Stephanie Alderslade" userId="S::salderslade@activenorthumberland.org.uk::0be63923-b45e-44a8-991e-e7b3ac4465a3" providerId="AD" clId="Web-{C266374B-8654-7F2C-72D3-87DE1D4D0414}" dt="2021-01-19T14:49:09.048" v="0" actId="20577"/>
          <ac:spMkLst>
            <pc:docMk/>
            <pc:sldMk cId="2203132759" sldId="258"/>
            <ac:spMk id="4" creationId="{00000000-0000-0000-0000-000000000000}"/>
          </ac:spMkLst>
        </pc:spChg>
        <pc:graphicFrameChg chg="mod modGraphic">
          <ac:chgData name="Stephanie Alderslade" userId="S::salderslade@activenorthumberland.org.uk::0be63923-b45e-44a8-991e-e7b3ac4465a3" providerId="AD" clId="Web-{C266374B-8654-7F2C-72D3-87DE1D4D0414}" dt="2021-01-19T14:53:53.356" v="277"/>
          <ac:graphicFrameMkLst>
            <pc:docMk/>
            <pc:sldMk cId="2203132759" sldId="258"/>
            <ac:graphicFrameMk id="5" creationId="{00000000-0000-0000-0000-000000000000}"/>
          </ac:graphicFrameMkLst>
        </pc:graphicFrameChg>
        <pc:picChg chg="del">
          <ac:chgData name="Stephanie Alderslade" userId="S::salderslade@activenorthumberland.org.uk::0be63923-b45e-44a8-991e-e7b3ac4465a3" providerId="AD" clId="Web-{C266374B-8654-7F2C-72D3-87DE1D4D0414}" dt="2021-01-19T14:56:07.307" v="431"/>
          <ac:picMkLst>
            <pc:docMk/>
            <pc:sldMk cId="2203132759" sldId="258"/>
            <ac:picMk id="2" creationId="{9DFAB4E2-B400-4445-95F6-F75E25B96D68}"/>
          </ac:picMkLst>
        </pc:picChg>
      </pc:sldChg>
    </pc:docChg>
  </pc:docChgLst>
  <pc:docChgLst>
    <pc:chgData name="Andy Brown" userId="S::abrown@activenorthumberland.org.uk::c89efd91-b4f6-4cf7-9b02-19244de25524" providerId="AD" clId="Web-{98D2ED7A-2F57-76FB-AC1C-B3642634A91A}"/>
    <pc:docChg chg="modSld">
      <pc:chgData name="Andy Brown" userId="S::abrown@activenorthumberland.org.uk::c89efd91-b4f6-4cf7-9b02-19244de25524" providerId="AD" clId="Web-{98D2ED7A-2F57-76FB-AC1C-B3642634A91A}" dt="2021-01-07T14:53:34.897" v="745"/>
      <pc:docMkLst>
        <pc:docMk/>
      </pc:docMkLst>
      <pc:sldChg chg="modSp">
        <pc:chgData name="Andy Brown" userId="S::abrown@activenorthumberland.org.uk::c89efd91-b4f6-4cf7-9b02-19244de25524" providerId="AD" clId="Web-{98D2ED7A-2F57-76FB-AC1C-B3642634A91A}" dt="2021-01-07T14:53:34.897" v="745"/>
        <pc:sldMkLst>
          <pc:docMk/>
          <pc:sldMk cId="2203132759" sldId="258"/>
        </pc:sldMkLst>
        <pc:graphicFrameChg chg="mod modGraphic">
          <ac:chgData name="Andy Brown" userId="S::abrown@activenorthumberland.org.uk::c89efd91-b4f6-4cf7-9b02-19244de25524" providerId="AD" clId="Web-{98D2ED7A-2F57-76FB-AC1C-B3642634A91A}" dt="2021-01-07T14:53:34.897" v="745"/>
          <ac:graphicFrameMkLst>
            <pc:docMk/>
            <pc:sldMk cId="2203132759" sldId="258"/>
            <ac:graphicFrameMk id="5" creationId="{00000000-0000-0000-0000-000000000000}"/>
          </ac:graphicFrameMkLst>
        </pc:graphicFrameChg>
      </pc:sldChg>
      <pc:sldChg chg="modSp">
        <pc:chgData name="Andy Brown" userId="S::abrown@activenorthumberland.org.uk::c89efd91-b4f6-4cf7-9b02-19244de25524" providerId="AD" clId="Web-{98D2ED7A-2F57-76FB-AC1C-B3642634A91A}" dt="2021-01-07T14:08:20.962" v="481"/>
        <pc:sldMkLst>
          <pc:docMk/>
          <pc:sldMk cId="2851936697" sldId="259"/>
        </pc:sldMkLst>
        <pc:graphicFrameChg chg="mod modGraphic">
          <ac:chgData name="Andy Brown" userId="S::abrown@activenorthumberland.org.uk::c89efd91-b4f6-4cf7-9b02-19244de25524" providerId="AD" clId="Web-{98D2ED7A-2F57-76FB-AC1C-B3642634A91A}" dt="2021-01-07T14:08:20.962" v="481"/>
          <ac:graphicFrameMkLst>
            <pc:docMk/>
            <pc:sldMk cId="2851936697" sldId="259"/>
            <ac:graphicFrameMk id="5" creationId="{00000000-0000-0000-0000-000000000000}"/>
          </ac:graphicFrameMkLst>
        </pc:graphicFrameChg>
      </pc:sldChg>
    </pc:docChg>
  </pc:docChgLst>
  <pc:docChgLst>
    <pc:chgData name="Stephanie Alderslade" userId="0be63923-b45e-44a8-991e-e7b3ac4465a3" providerId="ADAL" clId="{F5CCD3DD-E334-4EF0-B363-4A597EC1B285}"/>
    <pc:docChg chg="modSld">
      <pc:chgData name="Stephanie Alderslade" userId="0be63923-b45e-44a8-991e-e7b3ac4465a3" providerId="ADAL" clId="{F5CCD3DD-E334-4EF0-B363-4A597EC1B285}" dt="2021-01-19T15:01:58.522" v="15" actId="1076"/>
      <pc:docMkLst>
        <pc:docMk/>
      </pc:docMkLst>
      <pc:sldChg chg="addSp modSp mod">
        <pc:chgData name="Stephanie Alderslade" userId="0be63923-b45e-44a8-991e-e7b3ac4465a3" providerId="ADAL" clId="{F5CCD3DD-E334-4EF0-B363-4A597EC1B285}" dt="2021-01-19T15:01:58.522" v="15" actId="1076"/>
        <pc:sldMkLst>
          <pc:docMk/>
          <pc:sldMk cId="3408505437" sldId="257"/>
        </pc:sldMkLst>
        <pc:picChg chg="add mod modCrop">
          <ac:chgData name="Stephanie Alderslade" userId="0be63923-b45e-44a8-991e-e7b3ac4465a3" providerId="ADAL" clId="{F5CCD3DD-E334-4EF0-B363-4A597EC1B285}" dt="2021-01-19T15:01:58.522" v="15" actId="1076"/>
          <ac:picMkLst>
            <pc:docMk/>
            <pc:sldMk cId="3408505437" sldId="257"/>
            <ac:picMk id="2" creationId="{98B8D59A-5784-4299-BEA4-BB1787F579C1}"/>
          </ac:picMkLst>
        </pc:picChg>
      </pc:sldChg>
      <pc:sldChg chg="addSp modSp mod">
        <pc:chgData name="Stephanie Alderslade" userId="0be63923-b45e-44a8-991e-e7b3ac4465a3" providerId="ADAL" clId="{F5CCD3DD-E334-4EF0-B363-4A597EC1B285}" dt="2021-01-19T15:00:56.773" v="6" actId="1076"/>
        <pc:sldMkLst>
          <pc:docMk/>
          <pc:sldMk cId="2203132759" sldId="258"/>
        </pc:sldMkLst>
        <pc:picChg chg="add mod modCrop">
          <ac:chgData name="Stephanie Alderslade" userId="0be63923-b45e-44a8-991e-e7b3ac4465a3" providerId="ADAL" clId="{F5CCD3DD-E334-4EF0-B363-4A597EC1B285}" dt="2021-01-19T15:00:56.773" v="6" actId="1076"/>
          <ac:picMkLst>
            <pc:docMk/>
            <pc:sldMk cId="2203132759" sldId="258"/>
            <ac:picMk id="2" creationId="{7CFFAA3D-DF5D-4D04-B7BA-ACEFCB13C2D3}"/>
          </ac:picMkLst>
        </pc:picChg>
      </pc:sldChg>
    </pc:docChg>
  </pc:docChgLst>
  <pc:docChgLst>
    <pc:chgData name="Rebecca Lee-Turner" userId="S::rlee-turner@activenorthumberland.org.uk::5c965006-8b99-41d7-907e-b901f74c2adf" providerId="AD" clId="Web-{FBE5DB01-6B21-FD31-613B-3FB0D4266CAD}"/>
    <pc:docChg chg="modSld">
      <pc:chgData name="Rebecca Lee-Turner" userId="S::rlee-turner@activenorthumberland.org.uk::5c965006-8b99-41d7-907e-b901f74c2adf" providerId="AD" clId="Web-{FBE5DB01-6B21-FD31-613B-3FB0D4266CAD}" dt="2021-01-07T14:25:47.953" v="775"/>
      <pc:docMkLst>
        <pc:docMk/>
      </pc:docMkLst>
      <pc:sldChg chg="modSp">
        <pc:chgData name="Rebecca Lee-Turner" userId="S::rlee-turner@activenorthumberland.org.uk::5c965006-8b99-41d7-907e-b901f74c2adf" providerId="AD" clId="Web-{FBE5DB01-6B21-FD31-613B-3FB0D4266CAD}" dt="2021-01-07T13:19:10.083" v="731"/>
        <pc:sldMkLst>
          <pc:docMk/>
          <pc:sldMk cId="3408505437" sldId="257"/>
        </pc:sldMkLst>
        <pc:graphicFrameChg chg="mod modGraphic">
          <ac:chgData name="Rebecca Lee-Turner" userId="S::rlee-turner@activenorthumberland.org.uk::5c965006-8b99-41d7-907e-b901f74c2adf" providerId="AD" clId="Web-{FBE5DB01-6B21-FD31-613B-3FB0D4266CAD}" dt="2021-01-07T13:19:10.083" v="731"/>
          <ac:graphicFrameMkLst>
            <pc:docMk/>
            <pc:sldMk cId="3408505437" sldId="257"/>
            <ac:graphicFrameMk id="3" creationId="{00000000-0000-0000-0000-000000000000}"/>
          </ac:graphicFrameMkLst>
        </pc:graphicFrameChg>
      </pc:sldChg>
      <pc:sldChg chg="modSp">
        <pc:chgData name="Rebecca Lee-Turner" userId="S::rlee-turner@activenorthumberland.org.uk::5c965006-8b99-41d7-907e-b901f74c2adf" providerId="AD" clId="Web-{FBE5DB01-6B21-FD31-613B-3FB0D4266CAD}" dt="2021-01-07T14:23:06.250" v="747"/>
        <pc:sldMkLst>
          <pc:docMk/>
          <pc:sldMk cId="2203132759" sldId="258"/>
        </pc:sldMkLst>
        <pc:graphicFrameChg chg="mod modGraphic">
          <ac:chgData name="Rebecca Lee-Turner" userId="S::rlee-turner@activenorthumberland.org.uk::5c965006-8b99-41d7-907e-b901f74c2adf" providerId="AD" clId="Web-{FBE5DB01-6B21-FD31-613B-3FB0D4266CAD}" dt="2021-01-07T14:23:06.250" v="747"/>
          <ac:graphicFrameMkLst>
            <pc:docMk/>
            <pc:sldMk cId="2203132759" sldId="258"/>
            <ac:graphicFrameMk id="5" creationId="{00000000-0000-0000-0000-000000000000}"/>
          </ac:graphicFrameMkLst>
        </pc:graphicFrameChg>
      </pc:sldChg>
      <pc:sldChg chg="modSp">
        <pc:chgData name="Rebecca Lee-Turner" userId="S::rlee-turner@activenorthumberland.org.uk::5c965006-8b99-41d7-907e-b901f74c2adf" providerId="AD" clId="Web-{FBE5DB01-6B21-FD31-613B-3FB0D4266CAD}" dt="2021-01-07T14:25:47.953" v="775"/>
        <pc:sldMkLst>
          <pc:docMk/>
          <pc:sldMk cId="2851936697" sldId="259"/>
        </pc:sldMkLst>
        <pc:graphicFrameChg chg="mod modGraphic">
          <ac:chgData name="Rebecca Lee-Turner" userId="S::rlee-turner@activenorthumberland.org.uk::5c965006-8b99-41d7-907e-b901f74c2adf" providerId="AD" clId="Web-{FBE5DB01-6B21-FD31-613B-3FB0D4266CAD}" dt="2021-01-07T14:25:47.953" v="775"/>
          <ac:graphicFrameMkLst>
            <pc:docMk/>
            <pc:sldMk cId="2851936697" sldId="259"/>
            <ac:graphicFrameMk id="5" creationId="{00000000-0000-0000-0000-000000000000}"/>
          </ac:graphicFrameMkLst>
        </pc:graphicFrameChg>
      </pc:sldChg>
    </pc:docChg>
  </pc:docChgLst>
  <pc:docChgLst>
    <pc:chgData name="Franki Clark" userId="S::fclark@activenorthumberland.org.uk::8d9c811b-bc75-4fa5-8585-54b6ce189ea1" providerId="AD" clId="Web-{B787284A-3678-8B30-FD1E-D5AF490D06E4}"/>
    <pc:docChg chg="modSld">
      <pc:chgData name="Franki Clark" userId="S::fclark@activenorthumberland.org.uk::8d9c811b-bc75-4fa5-8585-54b6ce189ea1" providerId="AD" clId="Web-{B787284A-3678-8B30-FD1E-D5AF490D06E4}" dt="2021-01-07T13:37:29.218" v="140"/>
      <pc:docMkLst>
        <pc:docMk/>
      </pc:docMkLst>
      <pc:sldChg chg="modSp">
        <pc:chgData name="Franki Clark" userId="S::fclark@activenorthumberland.org.uk::8d9c811b-bc75-4fa5-8585-54b6ce189ea1" providerId="AD" clId="Web-{B787284A-3678-8B30-FD1E-D5AF490D06E4}" dt="2021-01-07T13:37:29.218" v="140"/>
        <pc:sldMkLst>
          <pc:docMk/>
          <pc:sldMk cId="2851936697" sldId="259"/>
        </pc:sldMkLst>
        <pc:spChg chg="mod">
          <ac:chgData name="Franki Clark" userId="S::fclark@activenorthumberland.org.uk::8d9c811b-bc75-4fa5-8585-54b6ce189ea1" providerId="AD" clId="Web-{B787284A-3678-8B30-FD1E-D5AF490D06E4}" dt="2021-01-07T13:34:30.059" v="38" actId="20577"/>
          <ac:spMkLst>
            <pc:docMk/>
            <pc:sldMk cId="2851936697" sldId="259"/>
            <ac:spMk id="4" creationId="{00000000-0000-0000-0000-000000000000}"/>
          </ac:spMkLst>
        </pc:spChg>
        <pc:graphicFrameChg chg="mod modGraphic">
          <ac:chgData name="Franki Clark" userId="S::fclark@activenorthumberland.org.uk::8d9c811b-bc75-4fa5-8585-54b6ce189ea1" providerId="AD" clId="Web-{B787284A-3678-8B30-FD1E-D5AF490D06E4}" dt="2021-01-07T13:37:29.218" v="140"/>
          <ac:graphicFrameMkLst>
            <pc:docMk/>
            <pc:sldMk cId="2851936697" sldId="259"/>
            <ac:graphicFrameMk id="5" creationId="{00000000-0000-0000-0000-000000000000}"/>
          </ac:graphicFrameMkLst>
        </pc:graphicFrameChg>
      </pc:sldChg>
    </pc:docChg>
  </pc:docChgLst>
  <pc:docChgLst>
    <pc:chgData name="Franki Clark" userId="S::fclark@activenorthumberland.org.uk::8d9c811b-bc75-4fa5-8585-54b6ce189ea1" providerId="AD" clId="Web-{67A1F9E6-FBAC-86E4-AC87-6C22025683A3}"/>
    <pc:docChg chg="addSld delSld modSld sldOrd">
      <pc:chgData name="Franki Clark" userId="S::fclark@activenorthumberland.org.uk::8d9c811b-bc75-4fa5-8585-54b6ce189ea1" providerId="AD" clId="Web-{67A1F9E6-FBAC-86E4-AC87-6C22025683A3}" dt="2021-01-07T14:41:19.543" v="4074" actId="20577"/>
      <pc:docMkLst>
        <pc:docMk/>
      </pc:docMkLst>
      <pc:sldChg chg="addSp delSp">
        <pc:chgData name="Franki Clark" userId="S::fclark@activenorthumberland.org.uk::8d9c811b-bc75-4fa5-8585-54b6ce189ea1" providerId="AD" clId="Web-{67A1F9E6-FBAC-86E4-AC87-6C22025683A3}" dt="2021-01-07T14:19:01.292" v="3598"/>
        <pc:sldMkLst>
          <pc:docMk/>
          <pc:sldMk cId="3408505437" sldId="257"/>
        </pc:sldMkLst>
        <pc:picChg chg="add del">
          <ac:chgData name="Franki Clark" userId="S::fclark@activenorthumberland.org.uk::8d9c811b-bc75-4fa5-8585-54b6ce189ea1" providerId="AD" clId="Web-{67A1F9E6-FBAC-86E4-AC87-6C22025683A3}" dt="2021-01-07T14:18:59.729" v="3597"/>
          <ac:picMkLst>
            <pc:docMk/>
            <pc:sldMk cId="3408505437" sldId="257"/>
            <ac:picMk id="6" creationId="{11A05B4F-71A4-42AA-AB61-F5BD1E31F2D1}"/>
          </ac:picMkLst>
        </pc:picChg>
        <pc:picChg chg="add del">
          <ac:chgData name="Franki Clark" userId="S::fclark@activenorthumberland.org.uk::8d9c811b-bc75-4fa5-8585-54b6ce189ea1" providerId="AD" clId="Web-{67A1F9E6-FBAC-86E4-AC87-6C22025683A3}" dt="2021-01-07T14:19:01.292" v="3598"/>
          <ac:picMkLst>
            <pc:docMk/>
            <pc:sldMk cId="3408505437" sldId="257"/>
            <ac:picMk id="7" creationId="{BD9DFFC6-EF6A-48A0-9C15-EB4EDC7DA767}"/>
          </ac:picMkLst>
        </pc:picChg>
      </pc:sldChg>
      <pc:sldChg chg="modSp">
        <pc:chgData name="Franki Clark" userId="S::fclark@activenorthumberland.org.uk::8d9c811b-bc75-4fa5-8585-54b6ce189ea1" providerId="AD" clId="Web-{67A1F9E6-FBAC-86E4-AC87-6C22025683A3}" dt="2021-01-07T14:24:12.409" v="3654"/>
        <pc:sldMkLst>
          <pc:docMk/>
          <pc:sldMk cId="2203132759" sldId="258"/>
        </pc:sldMkLst>
        <pc:graphicFrameChg chg="mod modGraphic">
          <ac:chgData name="Franki Clark" userId="S::fclark@activenorthumberland.org.uk::8d9c811b-bc75-4fa5-8585-54b6ce189ea1" providerId="AD" clId="Web-{67A1F9E6-FBAC-86E4-AC87-6C22025683A3}" dt="2021-01-07T14:24:12.409" v="3654"/>
          <ac:graphicFrameMkLst>
            <pc:docMk/>
            <pc:sldMk cId="2203132759" sldId="258"/>
            <ac:graphicFrameMk id="5" creationId="{00000000-0000-0000-0000-000000000000}"/>
          </ac:graphicFrameMkLst>
        </pc:graphicFrameChg>
      </pc:sldChg>
      <pc:sldChg chg="delSp modSp add ord replId">
        <pc:chgData name="Franki Clark" userId="S::fclark@activenorthumberland.org.uk::8d9c811b-bc75-4fa5-8585-54b6ce189ea1" providerId="AD" clId="Web-{67A1F9E6-FBAC-86E4-AC87-6C22025683A3}" dt="2021-01-07T14:40:24.136" v="4070"/>
        <pc:sldMkLst>
          <pc:docMk/>
          <pc:sldMk cId="2851936697" sldId="259"/>
        </pc:sldMkLst>
        <pc:spChg chg="mod">
          <ac:chgData name="Franki Clark" userId="S::fclark@activenorthumberland.org.uk::8d9c811b-bc75-4fa5-8585-54b6ce189ea1" providerId="AD" clId="Web-{67A1F9E6-FBAC-86E4-AC87-6C22025683A3}" dt="2021-01-07T14:28:11.180" v="3670" actId="14100"/>
          <ac:spMkLst>
            <pc:docMk/>
            <pc:sldMk cId="2851936697" sldId="259"/>
            <ac:spMk id="4" creationId="{00000000-0000-0000-0000-000000000000}"/>
          </ac:spMkLst>
        </pc:spChg>
        <pc:graphicFrameChg chg="mod modGraphic">
          <ac:chgData name="Franki Clark" userId="S::fclark@activenorthumberland.org.uk::8d9c811b-bc75-4fa5-8585-54b6ce189ea1" providerId="AD" clId="Web-{67A1F9E6-FBAC-86E4-AC87-6C22025683A3}" dt="2021-01-07T14:40:24.136" v="4070"/>
          <ac:graphicFrameMkLst>
            <pc:docMk/>
            <pc:sldMk cId="2851936697" sldId="259"/>
            <ac:graphicFrameMk id="5" creationId="{00000000-0000-0000-0000-000000000000}"/>
          </ac:graphicFrameMkLst>
        </pc:graphicFrameChg>
        <pc:picChg chg="del">
          <ac:chgData name="Franki Clark" userId="S::fclark@activenorthumberland.org.uk::8d9c811b-bc75-4fa5-8585-54b6ce189ea1" providerId="AD" clId="Web-{67A1F9E6-FBAC-86E4-AC87-6C22025683A3}" dt="2021-01-07T13:14:18.932" v="110"/>
          <ac:picMkLst>
            <pc:docMk/>
            <pc:sldMk cId="2851936697" sldId="259"/>
            <ac:picMk id="3" creationId="{E56C786D-77CF-4072-A510-579B8E7838FF}"/>
          </ac:picMkLst>
        </pc:picChg>
      </pc:sldChg>
      <pc:sldChg chg="modSp add del replId">
        <pc:chgData name="Franki Clark" userId="S::fclark@activenorthumberland.org.uk::8d9c811b-bc75-4fa5-8585-54b6ce189ea1" providerId="AD" clId="Web-{67A1F9E6-FBAC-86E4-AC87-6C22025683A3}" dt="2021-01-07T13:48:47.810" v="2221"/>
        <pc:sldMkLst>
          <pc:docMk/>
          <pc:sldMk cId="28576675" sldId="260"/>
        </pc:sldMkLst>
        <pc:graphicFrameChg chg="mod modGraphic">
          <ac:chgData name="Franki Clark" userId="S::fclark@activenorthumberland.org.uk::8d9c811b-bc75-4fa5-8585-54b6ce189ea1" providerId="AD" clId="Web-{67A1F9E6-FBAC-86E4-AC87-6C22025683A3}" dt="2021-01-07T13:46:37.260" v="2218"/>
          <ac:graphicFrameMkLst>
            <pc:docMk/>
            <pc:sldMk cId="28576675" sldId="260"/>
            <ac:graphicFrameMk id="5" creationId="{00000000-0000-0000-0000-000000000000}"/>
          </ac:graphicFrameMkLst>
        </pc:graphicFrameChg>
      </pc:sldChg>
      <pc:sldChg chg="addSp delSp modSp add ord replId">
        <pc:chgData name="Franki Clark" userId="S::fclark@activenorthumberland.org.uk::8d9c811b-bc75-4fa5-8585-54b6ce189ea1" providerId="AD" clId="Web-{67A1F9E6-FBAC-86E4-AC87-6C22025683A3}" dt="2021-01-07T14:41:19.543" v="4073" actId="20577"/>
        <pc:sldMkLst>
          <pc:docMk/>
          <pc:sldMk cId="3201241477" sldId="261"/>
        </pc:sldMkLst>
        <pc:spChg chg="add mod">
          <ac:chgData name="Franki Clark" userId="S::fclark@activenorthumberland.org.uk::8d9c811b-bc75-4fa5-8585-54b6ce189ea1" providerId="AD" clId="Web-{67A1F9E6-FBAC-86E4-AC87-6C22025683A3}" dt="2021-01-07T14:41:19.543" v="4073" actId="20577"/>
          <ac:spMkLst>
            <pc:docMk/>
            <pc:sldMk cId="3201241477" sldId="261"/>
            <ac:spMk id="2" creationId="{061AC21D-C78A-4A30-9D46-86742C9EA4BB}"/>
          </ac:spMkLst>
        </pc:spChg>
        <pc:spChg chg="mod">
          <ac:chgData name="Franki Clark" userId="S::fclark@activenorthumberland.org.uk::8d9c811b-bc75-4fa5-8585-54b6ce189ea1" providerId="AD" clId="Web-{67A1F9E6-FBAC-86E4-AC87-6C22025683A3}" dt="2021-01-07T13:49:07.451" v="2236" actId="20577"/>
          <ac:spMkLst>
            <pc:docMk/>
            <pc:sldMk cId="3201241477" sldId="261"/>
            <ac:spMk id="5" creationId="{00000000-0000-0000-0000-000000000000}"/>
          </ac:spMkLst>
        </pc:spChg>
        <pc:graphicFrameChg chg="del mod modGraphic">
          <ac:chgData name="Franki Clark" userId="S::fclark@activenorthumberland.org.uk::8d9c811b-bc75-4fa5-8585-54b6ce189ea1" providerId="AD" clId="Web-{67A1F9E6-FBAC-86E4-AC87-6C22025683A3}" dt="2021-01-07T13:49:30.249" v="2268"/>
          <ac:graphicFrameMkLst>
            <pc:docMk/>
            <pc:sldMk cId="3201241477" sldId="261"/>
            <ac:graphicFrameMk id="3" creationId="{00000000-0000-0000-0000-000000000000}"/>
          </ac:graphicFrameMkLst>
        </pc:graphicFrameChg>
        <pc:picChg chg="del">
          <ac:chgData name="Franki Clark" userId="S::fclark@activenorthumberland.org.uk::8d9c811b-bc75-4fa5-8585-54b6ce189ea1" providerId="AD" clId="Web-{67A1F9E6-FBAC-86E4-AC87-6C22025683A3}" dt="2021-01-07T13:49:39.139" v="2270"/>
          <ac:picMkLst>
            <pc:docMk/>
            <pc:sldMk cId="3201241477" sldId="261"/>
            <ac:picMk id="6" creationId="{11A05B4F-71A4-42AA-AB61-F5BD1E31F2D1}"/>
          </ac:picMkLst>
        </pc:picChg>
        <pc:picChg chg="del">
          <ac:chgData name="Franki Clark" userId="S::fclark@activenorthumberland.org.uk::8d9c811b-bc75-4fa5-8585-54b6ce189ea1" providerId="AD" clId="Web-{67A1F9E6-FBAC-86E4-AC87-6C22025683A3}" dt="2021-01-07T13:49:33.686" v="2269"/>
          <ac:picMkLst>
            <pc:docMk/>
            <pc:sldMk cId="3201241477" sldId="261"/>
            <ac:picMk id="7" creationId="{BD9DFFC6-EF6A-48A0-9C15-EB4EDC7DA767}"/>
          </ac:picMkLst>
        </pc:picChg>
      </pc:sldChg>
    </pc:docChg>
  </pc:docChgLst>
  <pc:docChgLst>
    <pc:chgData name="Stephanie Alderslade" userId="0be63923-b45e-44a8-991e-e7b3ac4465a3" providerId="ADAL" clId="{0311F199-FE72-48FA-88EB-49133178864A}"/>
    <pc:docChg chg="custSel modSld">
      <pc:chgData name="Stephanie Alderslade" userId="0be63923-b45e-44a8-991e-e7b3ac4465a3" providerId="ADAL" clId="{0311F199-FE72-48FA-88EB-49133178864A}" dt="2021-02-03T11:26:59.909" v="117" actId="1076"/>
      <pc:docMkLst>
        <pc:docMk/>
      </pc:docMkLst>
      <pc:sldChg chg="addSp delSp modSp mod">
        <pc:chgData name="Stephanie Alderslade" userId="0be63923-b45e-44a8-991e-e7b3ac4465a3" providerId="ADAL" clId="{0311F199-FE72-48FA-88EB-49133178864A}" dt="2021-02-03T11:26:05.469" v="108" actId="14100"/>
        <pc:sldMkLst>
          <pc:docMk/>
          <pc:sldMk cId="3408505437" sldId="257"/>
        </pc:sldMkLst>
        <pc:graphicFrameChg chg="modGraphic">
          <ac:chgData name="Stephanie Alderslade" userId="0be63923-b45e-44a8-991e-e7b3ac4465a3" providerId="ADAL" clId="{0311F199-FE72-48FA-88EB-49133178864A}" dt="2021-02-03T11:25:10.929" v="98" actId="20577"/>
          <ac:graphicFrameMkLst>
            <pc:docMk/>
            <pc:sldMk cId="3408505437" sldId="257"/>
            <ac:graphicFrameMk id="3" creationId="{00000000-0000-0000-0000-000000000000}"/>
          </ac:graphicFrameMkLst>
        </pc:graphicFrameChg>
        <pc:picChg chg="del">
          <ac:chgData name="Stephanie Alderslade" userId="0be63923-b45e-44a8-991e-e7b3ac4465a3" providerId="ADAL" clId="{0311F199-FE72-48FA-88EB-49133178864A}" dt="2021-02-03T11:24:49.749" v="44" actId="478"/>
          <ac:picMkLst>
            <pc:docMk/>
            <pc:sldMk cId="3408505437" sldId="257"/>
            <ac:picMk id="2" creationId="{C32CC516-DFFF-4DD4-BC7D-F4C5359768A2}"/>
          </ac:picMkLst>
        </pc:picChg>
        <pc:picChg chg="add mod modCrop">
          <ac:chgData name="Stephanie Alderslade" userId="0be63923-b45e-44a8-991e-e7b3ac4465a3" providerId="ADAL" clId="{0311F199-FE72-48FA-88EB-49133178864A}" dt="2021-02-03T11:26:05.469" v="108" actId="14100"/>
          <ac:picMkLst>
            <pc:docMk/>
            <pc:sldMk cId="3408505437" sldId="257"/>
            <ac:picMk id="6" creationId="{42297664-8499-43C2-B904-ABF2A9C2E0FF}"/>
          </ac:picMkLst>
        </pc:picChg>
      </pc:sldChg>
      <pc:sldChg chg="addSp delSp modSp mod">
        <pc:chgData name="Stephanie Alderslade" userId="0be63923-b45e-44a8-991e-e7b3ac4465a3" providerId="ADAL" clId="{0311F199-FE72-48FA-88EB-49133178864A}" dt="2021-02-03T11:26:59.909" v="117" actId="1076"/>
        <pc:sldMkLst>
          <pc:docMk/>
          <pc:sldMk cId="2203132759" sldId="258"/>
        </pc:sldMkLst>
        <pc:graphicFrameChg chg="modGraphic">
          <ac:chgData name="Stephanie Alderslade" userId="0be63923-b45e-44a8-991e-e7b3ac4465a3" providerId="ADAL" clId="{0311F199-FE72-48FA-88EB-49133178864A}" dt="2021-02-03T11:24:41.539" v="42" actId="20577"/>
          <ac:graphicFrameMkLst>
            <pc:docMk/>
            <pc:sldMk cId="2203132759" sldId="258"/>
            <ac:graphicFrameMk id="5" creationId="{00000000-0000-0000-0000-000000000000}"/>
          </ac:graphicFrameMkLst>
        </pc:graphicFrameChg>
        <pc:picChg chg="del">
          <ac:chgData name="Stephanie Alderslade" userId="0be63923-b45e-44a8-991e-e7b3ac4465a3" providerId="ADAL" clId="{0311F199-FE72-48FA-88EB-49133178864A}" dt="2021-02-03T11:24:45.315" v="43" actId="478"/>
          <ac:picMkLst>
            <pc:docMk/>
            <pc:sldMk cId="2203132759" sldId="258"/>
            <ac:picMk id="2" creationId="{51239730-2F28-49BC-B757-C502A2A1DEFA}"/>
          </ac:picMkLst>
        </pc:picChg>
        <pc:picChg chg="add mod modCrop">
          <ac:chgData name="Stephanie Alderslade" userId="0be63923-b45e-44a8-991e-e7b3ac4465a3" providerId="ADAL" clId="{0311F199-FE72-48FA-88EB-49133178864A}" dt="2021-02-03T11:26:59.909" v="117" actId="1076"/>
          <ac:picMkLst>
            <pc:docMk/>
            <pc:sldMk cId="2203132759" sldId="258"/>
            <ac:picMk id="9" creationId="{E644A4F7-F95E-4DC3-B6FE-7C96E59EF7A1}"/>
          </ac:picMkLst>
        </pc:picChg>
      </pc:sldChg>
    </pc:docChg>
  </pc:docChgLst>
  <pc:docChgLst>
    <pc:chgData name="Stephanie Alderslade" userId="S::salderslade@activenorthumberland.org.uk::0be63923-b45e-44a8-991e-e7b3ac4465a3" providerId="AD" clId="Web-{4989C103-818A-457D-5863-32FEC36EE8F2}"/>
    <pc:docChg chg="modSld">
      <pc:chgData name="Stephanie Alderslade" userId="S::salderslade@activenorthumberland.org.uk::0be63923-b45e-44a8-991e-e7b3ac4465a3" providerId="AD" clId="Web-{4989C103-818A-457D-5863-32FEC36EE8F2}" dt="2021-01-14T08:44:25.073" v="117"/>
      <pc:docMkLst>
        <pc:docMk/>
      </pc:docMkLst>
      <pc:sldChg chg="modSp">
        <pc:chgData name="Stephanie Alderslade" userId="S::salderslade@activenorthumberland.org.uk::0be63923-b45e-44a8-991e-e7b3ac4465a3" providerId="AD" clId="Web-{4989C103-818A-457D-5863-32FEC36EE8F2}" dt="2021-01-14T08:44:25.073" v="117"/>
        <pc:sldMkLst>
          <pc:docMk/>
          <pc:sldMk cId="3408505437" sldId="257"/>
        </pc:sldMkLst>
        <pc:graphicFrameChg chg="mod modGraphic">
          <ac:chgData name="Stephanie Alderslade" userId="S::salderslade@activenorthumberland.org.uk::0be63923-b45e-44a8-991e-e7b3ac4465a3" providerId="AD" clId="Web-{4989C103-818A-457D-5863-32FEC36EE8F2}" dt="2021-01-14T08:44:25.073" v="117"/>
          <ac:graphicFrameMkLst>
            <pc:docMk/>
            <pc:sldMk cId="3408505437" sldId="257"/>
            <ac:graphicFrameMk id="3" creationId="{00000000-0000-0000-0000-000000000000}"/>
          </ac:graphicFrameMkLst>
        </pc:graphicFrameChg>
      </pc:sldChg>
      <pc:sldChg chg="modSp">
        <pc:chgData name="Stephanie Alderslade" userId="S::salderslade@activenorthumberland.org.uk::0be63923-b45e-44a8-991e-e7b3ac4465a3" providerId="AD" clId="Web-{4989C103-818A-457D-5863-32FEC36EE8F2}" dt="2021-01-14T08:17:46.689" v="13"/>
        <pc:sldMkLst>
          <pc:docMk/>
          <pc:sldMk cId="2203132759" sldId="258"/>
        </pc:sldMkLst>
        <pc:graphicFrameChg chg="mod modGraphic">
          <ac:chgData name="Stephanie Alderslade" userId="S::salderslade@activenorthumberland.org.uk::0be63923-b45e-44a8-991e-e7b3ac4465a3" providerId="AD" clId="Web-{4989C103-818A-457D-5863-32FEC36EE8F2}" dt="2021-01-14T08:17:46.689" v="13"/>
          <ac:graphicFrameMkLst>
            <pc:docMk/>
            <pc:sldMk cId="2203132759" sldId="258"/>
            <ac:graphicFrameMk id="5" creationId="{00000000-0000-0000-0000-000000000000}"/>
          </ac:graphicFrameMkLst>
        </pc:graphicFrameChg>
      </pc:sldChg>
    </pc:docChg>
  </pc:docChgLst>
  <pc:docChgLst>
    <pc:chgData name="Rebecca Lee-Turner" userId="S::rlee-turner@activenorthumberland.org.uk::5c965006-8b99-41d7-907e-b901f74c2adf" providerId="AD" clId="Web-{F71BDED8-0D3F-4C80-F88C-38859E1B270C}"/>
    <pc:docChg chg="modSld">
      <pc:chgData name="Rebecca Lee-Turner" userId="S::rlee-turner@activenorthumberland.org.uk::5c965006-8b99-41d7-907e-b901f74c2adf" providerId="AD" clId="Web-{F71BDED8-0D3F-4C80-F88C-38859E1B270C}" dt="2021-01-13T11:00:59.456" v="416"/>
      <pc:docMkLst>
        <pc:docMk/>
      </pc:docMkLst>
      <pc:sldChg chg="modSp">
        <pc:chgData name="Rebecca Lee-Turner" userId="S::rlee-turner@activenorthumberland.org.uk::5c965006-8b99-41d7-907e-b901f74c2adf" providerId="AD" clId="Web-{F71BDED8-0D3F-4C80-F88C-38859E1B270C}" dt="2021-01-13T11:00:59.456" v="416"/>
        <pc:sldMkLst>
          <pc:docMk/>
          <pc:sldMk cId="3408505437" sldId="257"/>
        </pc:sldMkLst>
        <pc:graphicFrameChg chg="mod modGraphic">
          <ac:chgData name="Rebecca Lee-Turner" userId="S::rlee-turner@activenorthumberland.org.uk::5c965006-8b99-41d7-907e-b901f74c2adf" providerId="AD" clId="Web-{F71BDED8-0D3F-4C80-F88C-38859E1B270C}" dt="2021-01-13T11:00:59.456" v="416"/>
          <ac:graphicFrameMkLst>
            <pc:docMk/>
            <pc:sldMk cId="3408505437" sldId="257"/>
            <ac:graphicFrameMk id="3" creationId="{00000000-0000-0000-0000-000000000000}"/>
          </ac:graphicFrameMkLst>
        </pc:graphicFrameChg>
      </pc:sldChg>
      <pc:sldChg chg="modSp">
        <pc:chgData name="Rebecca Lee-Turner" userId="S::rlee-turner@activenorthumberland.org.uk::5c965006-8b99-41d7-907e-b901f74c2adf" providerId="AD" clId="Web-{F71BDED8-0D3F-4C80-F88C-38859E1B270C}" dt="2021-01-13T10:33:57.409" v="172" actId="1076"/>
        <pc:sldMkLst>
          <pc:docMk/>
          <pc:sldMk cId="2203132759" sldId="258"/>
        </pc:sldMkLst>
        <pc:graphicFrameChg chg="mod modGraphic">
          <ac:chgData name="Rebecca Lee-Turner" userId="S::rlee-turner@activenorthumberland.org.uk::5c965006-8b99-41d7-907e-b901f74c2adf" providerId="AD" clId="Web-{F71BDED8-0D3F-4C80-F88C-38859E1B270C}" dt="2021-01-13T10:33:48.034" v="171"/>
          <ac:graphicFrameMkLst>
            <pc:docMk/>
            <pc:sldMk cId="2203132759" sldId="258"/>
            <ac:graphicFrameMk id="5" creationId="{00000000-0000-0000-0000-000000000000}"/>
          </ac:graphicFrameMkLst>
        </pc:graphicFrameChg>
        <pc:picChg chg="mod">
          <ac:chgData name="Rebecca Lee-Turner" userId="S::rlee-turner@activenorthumberland.org.uk::5c965006-8b99-41d7-907e-b901f74c2adf" providerId="AD" clId="Web-{F71BDED8-0D3F-4C80-F88C-38859E1B270C}" dt="2021-01-13T10:33:57.409" v="172" actId="1076"/>
          <ac:picMkLst>
            <pc:docMk/>
            <pc:sldMk cId="2203132759" sldId="258"/>
            <ac:picMk id="7" creationId="{9618F15E-E7C3-48BB-961D-F5C35CAC2F97}"/>
          </ac:picMkLst>
        </pc:picChg>
      </pc:sldChg>
    </pc:docChg>
  </pc:docChgLst>
  <pc:docChgLst>
    <pc:chgData name="Andy Brown" userId="S::abrown@activenorthumberland.org.uk::c89efd91-b4f6-4cf7-9b02-19244de25524" providerId="AD" clId="Web-{952FA51C-890B-2697-A105-A620A9B4BF89}"/>
    <pc:docChg chg="modSld">
      <pc:chgData name="Andy Brown" userId="S::abrown@activenorthumberland.org.uk::c89efd91-b4f6-4cf7-9b02-19244de25524" providerId="AD" clId="Web-{952FA51C-890B-2697-A105-A620A9B4BF89}" dt="2021-01-07T19:03:12.711" v="362"/>
      <pc:docMkLst>
        <pc:docMk/>
      </pc:docMkLst>
      <pc:sldChg chg="modSp">
        <pc:chgData name="Andy Brown" userId="S::abrown@activenorthumberland.org.uk::c89efd91-b4f6-4cf7-9b02-19244de25524" providerId="AD" clId="Web-{952FA51C-890B-2697-A105-A620A9B4BF89}" dt="2021-01-07T18:58:06.743" v="284"/>
        <pc:sldMkLst>
          <pc:docMk/>
          <pc:sldMk cId="3408505437" sldId="257"/>
        </pc:sldMkLst>
        <pc:graphicFrameChg chg="mod modGraphic">
          <ac:chgData name="Andy Brown" userId="S::abrown@activenorthumberland.org.uk::c89efd91-b4f6-4cf7-9b02-19244de25524" providerId="AD" clId="Web-{952FA51C-890B-2697-A105-A620A9B4BF89}" dt="2021-01-07T18:58:06.743" v="284"/>
          <ac:graphicFrameMkLst>
            <pc:docMk/>
            <pc:sldMk cId="3408505437" sldId="257"/>
            <ac:graphicFrameMk id="3" creationId="{00000000-0000-0000-0000-000000000000}"/>
          </ac:graphicFrameMkLst>
        </pc:graphicFrameChg>
        <pc:picChg chg="mod">
          <ac:chgData name="Andy Brown" userId="S::abrown@activenorthumberland.org.uk::c89efd91-b4f6-4cf7-9b02-19244de25524" providerId="AD" clId="Web-{952FA51C-890B-2697-A105-A620A9B4BF89}" dt="2021-01-07T18:52:39.401" v="200" actId="1076"/>
          <ac:picMkLst>
            <pc:docMk/>
            <pc:sldMk cId="3408505437" sldId="257"/>
            <ac:picMk id="6" creationId="{11A05B4F-71A4-42AA-AB61-F5BD1E31F2D1}"/>
          </ac:picMkLst>
        </pc:picChg>
      </pc:sldChg>
      <pc:sldChg chg="modSp">
        <pc:chgData name="Andy Brown" userId="S::abrown@activenorthumberland.org.uk::c89efd91-b4f6-4cf7-9b02-19244de25524" providerId="AD" clId="Web-{952FA51C-890B-2697-A105-A620A9B4BF89}" dt="2021-01-07T19:03:12.711" v="362"/>
        <pc:sldMkLst>
          <pc:docMk/>
          <pc:sldMk cId="2851936697" sldId="259"/>
        </pc:sldMkLst>
        <pc:graphicFrameChg chg="mod modGraphic">
          <ac:chgData name="Andy Brown" userId="S::abrown@activenorthumberland.org.uk::c89efd91-b4f6-4cf7-9b02-19244de25524" providerId="AD" clId="Web-{952FA51C-890B-2697-A105-A620A9B4BF89}" dt="2021-01-07T19:03:12.711" v="362"/>
          <ac:graphicFrameMkLst>
            <pc:docMk/>
            <pc:sldMk cId="2851936697" sldId="259"/>
            <ac:graphicFrameMk id="5" creationId="{00000000-0000-0000-0000-000000000000}"/>
          </ac:graphicFrameMkLst>
        </pc:graphicFrameChg>
      </pc:sldChg>
    </pc:docChg>
  </pc:docChgLst>
  <pc:docChgLst>
    <pc:chgData name="Stephanie Alderslade" userId="S::salderslade@activenorthumberland.org.uk::0be63923-b45e-44a8-991e-e7b3ac4465a3" providerId="AD" clId="Web-{371A32D4-0491-FBC4-3E28-89986158E533}"/>
    <pc:docChg chg="modSld">
      <pc:chgData name="Stephanie Alderslade" userId="S::salderslade@activenorthumberland.org.uk::0be63923-b45e-44a8-991e-e7b3ac4465a3" providerId="AD" clId="Web-{371A32D4-0491-FBC4-3E28-89986158E533}" dt="2021-01-07T11:34:39.974" v="29"/>
      <pc:docMkLst>
        <pc:docMk/>
      </pc:docMkLst>
      <pc:sldChg chg="modSp">
        <pc:chgData name="Stephanie Alderslade" userId="S::salderslade@activenorthumberland.org.uk::0be63923-b45e-44a8-991e-e7b3ac4465a3" providerId="AD" clId="Web-{371A32D4-0491-FBC4-3E28-89986158E533}" dt="2021-01-07T11:34:39.974" v="29"/>
        <pc:sldMkLst>
          <pc:docMk/>
          <pc:sldMk cId="3408505437" sldId="257"/>
        </pc:sldMkLst>
        <pc:graphicFrameChg chg="mod modGraphic">
          <ac:chgData name="Stephanie Alderslade" userId="S::salderslade@activenorthumberland.org.uk::0be63923-b45e-44a8-991e-e7b3ac4465a3" providerId="AD" clId="Web-{371A32D4-0491-FBC4-3E28-89986158E533}" dt="2021-01-07T11:34:39.974" v="29"/>
          <ac:graphicFrameMkLst>
            <pc:docMk/>
            <pc:sldMk cId="3408505437" sldId="257"/>
            <ac:graphicFrameMk id="3" creationId="{00000000-0000-0000-0000-000000000000}"/>
          </ac:graphicFrameMkLst>
        </pc:graphicFrameChg>
      </pc:sldChg>
      <pc:sldChg chg="modSp">
        <pc:chgData name="Stephanie Alderslade" userId="S::salderslade@activenorthumberland.org.uk::0be63923-b45e-44a8-991e-e7b3ac4465a3" providerId="AD" clId="Web-{371A32D4-0491-FBC4-3E28-89986158E533}" dt="2021-01-07T11:34:32.552" v="13"/>
        <pc:sldMkLst>
          <pc:docMk/>
          <pc:sldMk cId="2203132759" sldId="258"/>
        </pc:sldMkLst>
        <pc:graphicFrameChg chg="mod modGraphic">
          <ac:chgData name="Stephanie Alderslade" userId="S::salderslade@activenorthumberland.org.uk::0be63923-b45e-44a8-991e-e7b3ac4465a3" providerId="AD" clId="Web-{371A32D4-0491-FBC4-3E28-89986158E533}" dt="2021-01-07T11:34:32.552" v="13"/>
          <ac:graphicFrameMkLst>
            <pc:docMk/>
            <pc:sldMk cId="2203132759" sldId="258"/>
            <ac:graphicFrameMk id="5" creationId="{00000000-0000-0000-0000-000000000000}"/>
          </ac:graphicFrameMkLst>
        </pc:graphicFrameChg>
      </pc:sldChg>
    </pc:docChg>
  </pc:docChgLst>
  <pc:docChgLst>
    <pc:chgData name="Stephanie Alderslade" userId="S::salderslade@activenorthumberland.org.uk::0be63923-b45e-44a8-991e-e7b3ac4465a3" providerId="AD" clId="Web-{415B1807-26D9-2935-5829-F8E72826650A}"/>
    <pc:docChg chg="modSld">
      <pc:chgData name="Stephanie Alderslade" userId="S::salderslade@activenorthumberland.org.uk::0be63923-b45e-44a8-991e-e7b3ac4465a3" providerId="AD" clId="Web-{415B1807-26D9-2935-5829-F8E72826650A}" dt="2021-01-20T11:41:58.021" v="283"/>
      <pc:docMkLst>
        <pc:docMk/>
      </pc:docMkLst>
      <pc:sldChg chg="modSp">
        <pc:chgData name="Stephanie Alderslade" userId="S::salderslade@activenorthumberland.org.uk::0be63923-b45e-44a8-991e-e7b3ac4465a3" providerId="AD" clId="Web-{415B1807-26D9-2935-5829-F8E72826650A}" dt="2021-01-20T11:41:58.021" v="283"/>
        <pc:sldMkLst>
          <pc:docMk/>
          <pc:sldMk cId="3408505437" sldId="257"/>
        </pc:sldMkLst>
        <pc:graphicFrameChg chg="mod modGraphic">
          <ac:chgData name="Stephanie Alderslade" userId="S::salderslade@activenorthumberland.org.uk::0be63923-b45e-44a8-991e-e7b3ac4465a3" providerId="AD" clId="Web-{415B1807-26D9-2935-5829-F8E72826650A}" dt="2021-01-20T11:41:58.021" v="283"/>
          <ac:graphicFrameMkLst>
            <pc:docMk/>
            <pc:sldMk cId="3408505437" sldId="257"/>
            <ac:graphicFrameMk id="3" creationId="{00000000-0000-0000-0000-000000000000}"/>
          </ac:graphicFrameMkLst>
        </pc:graphicFrameChg>
        <pc:picChg chg="mod">
          <ac:chgData name="Stephanie Alderslade" userId="S::salderslade@activenorthumberland.org.uk::0be63923-b45e-44a8-991e-e7b3ac4465a3" providerId="AD" clId="Web-{415B1807-26D9-2935-5829-F8E72826650A}" dt="2021-01-20T11:41:23.661" v="267" actId="1076"/>
          <ac:picMkLst>
            <pc:docMk/>
            <pc:sldMk cId="3408505437" sldId="257"/>
            <ac:picMk id="7" creationId="{BD9DFFC6-EF6A-48A0-9C15-EB4EDC7DA767}"/>
          </ac:picMkLst>
        </pc:picChg>
      </pc:sldChg>
      <pc:sldChg chg="modSp">
        <pc:chgData name="Stephanie Alderslade" userId="S::salderslade@activenorthumberland.org.uk::0be63923-b45e-44a8-991e-e7b3ac4465a3" providerId="AD" clId="Web-{415B1807-26D9-2935-5829-F8E72826650A}" dt="2021-01-20T11:39:11.611" v="247"/>
        <pc:sldMkLst>
          <pc:docMk/>
          <pc:sldMk cId="2203132759" sldId="258"/>
        </pc:sldMkLst>
        <pc:graphicFrameChg chg="mod modGraphic">
          <ac:chgData name="Stephanie Alderslade" userId="S::salderslade@activenorthumberland.org.uk::0be63923-b45e-44a8-991e-e7b3ac4465a3" providerId="AD" clId="Web-{415B1807-26D9-2935-5829-F8E72826650A}" dt="2021-01-20T11:39:11.611" v="247"/>
          <ac:graphicFrameMkLst>
            <pc:docMk/>
            <pc:sldMk cId="2203132759" sldId="258"/>
            <ac:graphicFrameMk id="5" creationId="{00000000-0000-0000-0000-000000000000}"/>
          </ac:graphicFrameMkLst>
        </pc:graphicFrameChg>
        <pc:picChg chg="mod">
          <ac:chgData name="Stephanie Alderslade" userId="S::salderslade@activenorthumberland.org.uk::0be63923-b45e-44a8-991e-e7b3ac4465a3" providerId="AD" clId="Web-{415B1807-26D9-2935-5829-F8E72826650A}" dt="2021-01-20T11:38:26.625" v="231" actId="1076"/>
          <ac:picMkLst>
            <pc:docMk/>
            <pc:sldMk cId="2203132759" sldId="258"/>
            <ac:picMk id="7" creationId="{9618F15E-E7C3-48BB-961D-F5C35CAC2F97}"/>
          </ac:picMkLst>
        </pc:picChg>
      </pc:sldChg>
    </pc:docChg>
  </pc:docChgLst>
  <pc:docChgLst>
    <pc:chgData name="Rebecca Lee-Turner" userId="S::rlee-turner@activenorthumberland.org.uk::5c965006-8b99-41d7-907e-b901f74c2adf" providerId="AD" clId="Web-{5E4349C2-691A-BE49-8DEE-873B9BB04153}"/>
    <pc:docChg chg="modSld">
      <pc:chgData name="Rebecca Lee-Turner" userId="S::rlee-turner@activenorthumberland.org.uk::5c965006-8b99-41d7-907e-b901f74c2adf" providerId="AD" clId="Web-{5E4349C2-691A-BE49-8DEE-873B9BB04153}" dt="2021-01-08T08:30:26.862" v="117"/>
      <pc:docMkLst>
        <pc:docMk/>
      </pc:docMkLst>
      <pc:sldChg chg="modSp">
        <pc:chgData name="Rebecca Lee-Turner" userId="S::rlee-turner@activenorthumberland.org.uk::5c965006-8b99-41d7-907e-b901f74c2adf" providerId="AD" clId="Web-{5E4349C2-691A-BE49-8DEE-873B9BB04153}" dt="2021-01-08T08:28:26.890" v="111"/>
        <pc:sldMkLst>
          <pc:docMk/>
          <pc:sldMk cId="3408505437" sldId="257"/>
        </pc:sldMkLst>
        <pc:graphicFrameChg chg="mod modGraphic">
          <ac:chgData name="Rebecca Lee-Turner" userId="S::rlee-turner@activenorthumberland.org.uk::5c965006-8b99-41d7-907e-b901f74c2adf" providerId="AD" clId="Web-{5E4349C2-691A-BE49-8DEE-873B9BB04153}" dt="2021-01-08T08:28:26.890" v="111"/>
          <ac:graphicFrameMkLst>
            <pc:docMk/>
            <pc:sldMk cId="3408505437" sldId="257"/>
            <ac:graphicFrameMk id="3" creationId="{00000000-0000-0000-0000-000000000000}"/>
          </ac:graphicFrameMkLst>
        </pc:graphicFrameChg>
      </pc:sldChg>
      <pc:sldChg chg="modSp">
        <pc:chgData name="Rebecca Lee-Turner" userId="S::rlee-turner@activenorthumberland.org.uk::5c965006-8b99-41d7-907e-b901f74c2adf" providerId="AD" clId="Web-{5E4349C2-691A-BE49-8DEE-873B9BB04153}" dt="2021-01-08T08:30:26.862" v="117"/>
        <pc:sldMkLst>
          <pc:docMk/>
          <pc:sldMk cId="2851936697" sldId="259"/>
        </pc:sldMkLst>
        <pc:graphicFrameChg chg="mod modGraphic">
          <ac:chgData name="Rebecca Lee-Turner" userId="S::rlee-turner@activenorthumberland.org.uk::5c965006-8b99-41d7-907e-b901f74c2adf" providerId="AD" clId="Web-{5E4349C2-691A-BE49-8DEE-873B9BB04153}" dt="2021-01-08T08:30:26.862" v="117"/>
          <ac:graphicFrameMkLst>
            <pc:docMk/>
            <pc:sldMk cId="2851936697" sldId="259"/>
            <ac:graphicFrameMk id="5" creationId="{00000000-0000-0000-0000-000000000000}"/>
          </ac:graphicFrameMkLst>
        </pc:graphicFrameChg>
      </pc:sldChg>
    </pc:docChg>
  </pc:docChgLst>
  <pc:docChgLst>
    <pc:chgData name="Stephanie Alderslade" userId="S::salderslade@activenorthumberland.org.uk::0be63923-b45e-44a8-991e-e7b3ac4465a3" providerId="AD" clId="Web-{11F97843-E0EB-0FB9-6D93-EF93C4201FCA}"/>
    <pc:docChg chg="modSld">
      <pc:chgData name="Stephanie Alderslade" userId="S::salderslade@activenorthumberland.org.uk::0be63923-b45e-44a8-991e-e7b3ac4465a3" providerId="AD" clId="Web-{11F97843-E0EB-0FB9-6D93-EF93C4201FCA}" dt="2021-01-28T09:10:02.855" v="3" actId="20577"/>
      <pc:docMkLst>
        <pc:docMk/>
      </pc:docMkLst>
      <pc:sldChg chg="modSp">
        <pc:chgData name="Stephanie Alderslade" userId="S::salderslade@activenorthumberland.org.uk::0be63923-b45e-44a8-991e-e7b3ac4465a3" providerId="AD" clId="Web-{11F97843-E0EB-0FB9-6D93-EF93C4201FCA}" dt="2021-01-28T09:10:02.855" v="3" actId="20577"/>
        <pc:sldMkLst>
          <pc:docMk/>
          <pc:sldMk cId="3408505437" sldId="257"/>
        </pc:sldMkLst>
        <pc:spChg chg="mod">
          <ac:chgData name="Stephanie Alderslade" userId="S::salderslade@activenorthumberland.org.uk::0be63923-b45e-44a8-991e-e7b3ac4465a3" providerId="AD" clId="Web-{11F97843-E0EB-0FB9-6D93-EF93C4201FCA}" dt="2021-01-28T09:10:02.855" v="3" actId="20577"/>
          <ac:spMkLst>
            <pc:docMk/>
            <pc:sldMk cId="3408505437" sldId="257"/>
            <ac:spMk id="5" creationId="{00000000-0000-0000-0000-000000000000}"/>
          </ac:spMkLst>
        </pc:spChg>
      </pc:sldChg>
      <pc:sldChg chg="modSp">
        <pc:chgData name="Stephanie Alderslade" userId="S::salderslade@activenorthumberland.org.uk::0be63923-b45e-44a8-991e-e7b3ac4465a3" providerId="AD" clId="Web-{11F97843-E0EB-0FB9-6D93-EF93C4201FCA}" dt="2021-01-28T09:08:47.053" v="1" actId="20577"/>
        <pc:sldMkLst>
          <pc:docMk/>
          <pc:sldMk cId="2203132759" sldId="258"/>
        </pc:sldMkLst>
        <pc:spChg chg="mod">
          <ac:chgData name="Stephanie Alderslade" userId="S::salderslade@activenorthumberland.org.uk::0be63923-b45e-44a8-991e-e7b3ac4465a3" providerId="AD" clId="Web-{11F97843-E0EB-0FB9-6D93-EF93C4201FCA}" dt="2021-01-28T09:08:47.053" v="1" actId="20577"/>
          <ac:spMkLst>
            <pc:docMk/>
            <pc:sldMk cId="2203132759" sldId="258"/>
            <ac:spMk id="4" creationId="{00000000-0000-0000-0000-000000000000}"/>
          </ac:spMkLst>
        </pc:spChg>
      </pc:sldChg>
    </pc:docChg>
  </pc:docChgLst>
  <pc:docChgLst>
    <pc:chgData name="Andy Brown" userId="S::abrown@activenorthumberland.org.uk::c89efd91-b4f6-4cf7-9b02-19244de25524" providerId="AD" clId="Web-{31535956-E526-7333-5D0C-C4F4EE9C7D63}"/>
    <pc:docChg chg="modSld">
      <pc:chgData name="Andy Brown" userId="S::abrown@activenorthumberland.org.uk::c89efd91-b4f6-4cf7-9b02-19244de25524" providerId="AD" clId="Web-{31535956-E526-7333-5D0C-C4F4EE9C7D63}" dt="2021-01-07T22:14:23.291" v="81" actId="14100"/>
      <pc:docMkLst>
        <pc:docMk/>
      </pc:docMkLst>
      <pc:sldChg chg="modSp">
        <pc:chgData name="Andy Brown" userId="S::abrown@activenorthumberland.org.uk::c89efd91-b4f6-4cf7-9b02-19244de25524" providerId="AD" clId="Web-{31535956-E526-7333-5D0C-C4F4EE9C7D63}" dt="2021-01-07T22:14:23.291" v="81" actId="14100"/>
        <pc:sldMkLst>
          <pc:docMk/>
          <pc:sldMk cId="3408505437" sldId="257"/>
        </pc:sldMkLst>
        <pc:graphicFrameChg chg="mod modGraphic">
          <ac:chgData name="Andy Brown" userId="S::abrown@activenorthumberland.org.uk::c89efd91-b4f6-4cf7-9b02-19244de25524" providerId="AD" clId="Web-{31535956-E526-7333-5D0C-C4F4EE9C7D63}" dt="2021-01-07T22:13:57.648" v="79"/>
          <ac:graphicFrameMkLst>
            <pc:docMk/>
            <pc:sldMk cId="3408505437" sldId="257"/>
            <ac:graphicFrameMk id="3" creationId="{00000000-0000-0000-0000-000000000000}"/>
          </ac:graphicFrameMkLst>
        </pc:graphicFrameChg>
        <pc:picChg chg="mod">
          <ac:chgData name="Andy Brown" userId="S::abrown@activenorthumberland.org.uk::c89efd91-b4f6-4cf7-9b02-19244de25524" providerId="AD" clId="Web-{31535956-E526-7333-5D0C-C4F4EE9C7D63}" dt="2021-01-07T22:14:23.291" v="81" actId="14100"/>
          <ac:picMkLst>
            <pc:docMk/>
            <pc:sldMk cId="3408505437" sldId="257"/>
            <ac:picMk id="2" creationId="{34A0FABF-C368-46D2-A3D2-9E19E473E7CD}"/>
          </ac:picMkLst>
        </pc:picChg>
      </pc:sldChg>
    </pc:docChg>
  </pc:docChgLst>
  <pc:docChgLst>
    <pc:chgData name="Stephanie Alderslade" userId="S::salderslade@activenorthumberland.org.uk::0be63923-b45e-44a8-991e-e7b3ac4465a3" providerId="AD" clId="Web-{55D7B030-FCC4-95B0-06AB-D708FE1F7487}"/>
    <pc:docChg chg="modSld">
      <pc:chgData name="Stephanie Alderslade" userId="S::salderslade@activenorthumberland.org.uk::0be63923-b45e-44a8-991e-e7b3ac4465a3" providerId="AD" clId="Web-{55D7B030-FCC4-95B0-06AB-D708FE1F7487}" dt="2021-01-12T11:34:55.931" v="34"/>
      <pc:docMkLst>
        <pc:docMk/>
      </pc:docMkLst>
      <pc:sldChg chg="delSp modSp">
        <pc:chgData name="Stephanie Alderslade" userId="S::salderslade@activenorthumberland.org.uk::0be63923-b45e-44a8-991e-e7b3ac4465a3" providerId="AD" clId="Web-{55D7B030-FCC4-95B0-06AB-D708FE1F7487}" dt="2021-01-12T11:34:44.743" v="16"/>
        <pc:sldMkLst>
          <pc:docMk/>
          <pc:sldMk cId="3408505437" sldId="257"/>
        </pc:sldMkLst>
        <pc:spChg chg="mod">
          <ac:chgData name="Stephanie Alderslade" userId="S::salderslade@activenorthumberland.org.uk::0be63923-b45e-44a8-991e-e7b3ac4465a3" providerId="AD" clId="Web-{55D7B030-FCC4-95B0-06AB-D708FE1F7487}" dt="2021-01-12T11:34:29.132" v="0" actId="20577"/>
          <ac:spMkLst>
            <pc:docMk/>
            <pc:sldMk cId="3408505437" sldId="257"/>
            <ac:spMk id="5" creationId="{00000000-0000-0000-0000-000000000000}"/>
          </ac:spMkLst>
        </pc:spChg>
        <pc:graphicFrameChg chg="mod modGraphic">
          <ac:chgData name="Stephanie Alderslade" userId="S::salderslade@activenorthumberland.org.uk::0be63923-b45e-44a8-991e-e7b3ac4465a3" providerId="AD" clId="Web-{55D7B030-FCC4-95B0-06AB-D708FE1F7487}" dt="2021-01-12T11:34:41.915" v="15"/>
          <ac:graphicFrameMkLst>
            <pc:docMk/>
            <pc:sldMk cId="3408505437" sldId="257"/>
            <ac:graphicFrameMk id="3" creationId="{00000000-0000-0000-0000-000000000000}"/>
          </ac:graphicFrameMkLst>
        </pc:graphicFrameChg>
        <pc:picChg chg="del">
          <ac:chgData name="Stephanie Alderslade" userId="S::salderslade@activenorthumberland.org.uk::0be63923-b45e-44a8-991e-e7b3ac4465a3" providerId="AD" clId="Web-{55D7B030-FCC4-95B0-06AB-D708FE1F7487}" dt="2021-01-12T11:34:44.743" v="16"/>
          <ac:picMkLst>
            <pc:docMk/>
            <pc:sldMk cId="3408505437" sldId="257"/>
            <ac:picMk id="2" creationId="{34A0FABF-C368-46D2-A3D2-9E19E473E7CD}"/>
          </ac:picMkLst>
        </pc:picChg>
      </pc:sldChg>
      <pc:sldChg chg="delSp modSp">
        <pc:chgData name="Stephanie Alderslade" userId="S::salderslade@activenorthumberland.org.uk::0be63923-b45e-44a8-991e-e7b3ac4465a3" providerId="AD" clId="Web-{55D7B030-FCC4-95B0-06AB-D708FE1F7487}" dt="2021-01-12T11:34:55.931" v="34"/>
        <pc:sldMkLst>
          <pc:docMk/>
          <pc:sldMk cId="2203132759" sldId="258"/>
        </pc:sldMkLst>
        <pc:spChg chg="mod">
          <ac:chgData name="Stephanie Alderslade" userId="S::salderslade@activenorthumberland.org.uk::0be63923-b45e-44a8-991e-e7b3ac4465a3" providerId="AD" clId="Web-{55D7B030-FCC4-95B0-06AB-D708FE1F7487}" dt="2021-01-12T11:34:51.306" v="18" actId="20577"/>
          <ac:spMkLst>
            <pc:docMk/>
            <pc:sldMk cId="2203132759" sldId="258"/>
            <ac:spMk id="4" creationId="{00000000-0000-0000-0000-000000000000}"/>
          </ac:spMkLst>
        </pc:spChg>
        <pc:graphicFrameChg chg="mod modGraphic">
          <ac:chgData name="Stephanie Alderslade" userId="S::salderslade@activenorthumberland.org.uk::0be63923-b45e-44a8-991e-e7b3ac4465a3" providerId="AD" clId="Web-{55D7B030-FCC4-95B0-06AB-D708FE1F7487}" dt="2021-01-12T11:34:53.790" v="33"/>
          <ac:graphicFrameMkLst>
            <pc:docMk/>
            <pc:sldMk cId="2203132759" sldId="258"/>
            <ac:graphicFrameMk id="5" creationId="{00000000-0000-0000-0000-000000000000}"/>
          </ac:graphicFrameMkLst>
        </pc:graphicFrameChg>
        <pc:picChg chg="del">
          <ac:chgData name="Stephanie Alderslade" userId="S::salderslade@activenorthumberland.org.uk::0be63923-b45e-44a8-991e-e7b3ac4465a3" providerId="AD" clId="Web-{55D7B030-FCC4-95B0-06AB-D708FE1F7487}" dt="2021-01-12T11:34:55.931" v="34"/>
          <ac:picMkLst>
            <pc:docMk/>
            <pc:sldMk cId="2203132759" sldId="258"/>
            <ac:picMk id="3" creationId="{E56C786D-77CF-4072-A510-579B8E7838FF}"/>
          </ac:picMkLst>
        </pc:picChg>
      </pc:sldChg>
    </pc:docChg>
  </pc:docChgLst>
  <pc:docChgLst>
    <pc:chgData name="Stephanie Alderslade" userId="0be63923-b45e-44a8-991e-e7b3ac4465a3" providerId="ADAL" clId="{F6992530-78B4-4841-9049-D7D3BA110491}"/>
    <pc:docChg chg="custSel modSld">
      <pc:chgData name="Stephanie Alderslade" userId="0be63923-b45e-44a8-991e-e7b3ac4465a3" providerId="ADAL" clId="{F6992530-78B4-4841-9049-D7D3BA110491}" dt="2021-01-14T10:33:55.897" v="407" actId="20577"/>
      <pc:docMkLst>
        <pc:docMk/>
      </pc:docMkLst>
      <pc:sldChg chg="addSp delSp modSp mod">
        <pc:chgData name="Stephanie Alderslade" userId="0be63923-b45e-44a8-991e-e7b3ac4465a3" providerId="ADAL" clId="{F6992530-78B4-4841-9049-D7D3BA110491}" dt="2021-01-14T10:33:55.897" v="407" actId="20577"/>
        <pc:sldMkLst>
          <pc:docMk/>
          <pc:sldMk cId="3408505437" sldId="257"/>
        </pc:sldMkLst>
        <pc:graphicFrameChg chg="mod modGraphic">
          <ac:chgData name="Stephanie Alderslade" userId="0be63923-b45e-44a8-991e-e7b3ac4465a3" providerId="ADAL" clId="{F6992530-78B4-4841-9049-D7D3BA110491}" dt="2021-01-14T10:33:55.897" v="407" actId="20577"/>
          <ac:graphicFrameMkLst>
            <pc:docMk/>
            <pc:sldMk cId="3408505437" sldId="257"/>
            <ac:graphicFrameMk id="3" creationId="{00000000-0000-0000-0000-000000000000}"/>
          </ac:graphicFrameMkLst>
        </pc:graphicFrameChg>
        <pc:picChg chg="add mod modCrop">
          <ac:chgData name="Stephanie Alderslade" userId="0be63923-b45e-44a8-991e-e7b3ac4465a3" providerId="ADAL" clId="{F6992530-78B4-4841-9049-D7D3BA110491}" dt="2021-01-14T10:27:40.327" v="227" actId="1076"/>
          <ac:picMkLst>
            <pc:docMk/>
            <pc:sldMk cId="3408505437" sldId="257"/>
            <ac:picMk id="2" creationId="{D3BD95AD-71D1-497E-8B08-14BE64D67534}"/>
          </ac:picMkLst>
        </pc:picChg>
        <pc:picChg chg="del">
          <ac:chgData name="Stephanie Alderslade" userId="0be63923-b45e-44a8-991e-e7b3ac4465a3" providerId="ADAL" clId="{F6992530-78B4-4841-9049-D7D3BA110491}" dt="2021-01-14T10:31:33.400" v="340" actId="478"/>
          <ac:picMkLst>
            <pc:docMk/>
            <pc:sldMk cId="3408505437" sldId="257"/>
            <ac:picMk id="6" creationId="{11A05B4F-71A4-42AA-AB61-F5BD1E31F2D1}"/>
          </ac:picMkLst>
        </pc:picChg>
        <pc:picChg chg="add mod">
          <ac:chgData name="Stephanie Alderslade" userId="0be63923-b45e-44a8-991e-e7b3ac4465a3" providerId="ADAL" clId="{F6992530-78B4-4841-9049-D7D3BA110491}" dt="2021-01-14T10:32:51.146" v="405" actId="1076"/>
          <ac:picMkLst>
            <pc:docMk/>
            <pc:sldMk cId="3408505437" sldId="257"/>
            <ac:picMk id="8" creationId="{EEEA7BA4-B0D5-4723-A8DA-4D9FA3B8577D}"/>
          </ac:picMkLst>
        </pc:picChg>
      </pc:sldChg>
      <pc:sldChg chg="addSp delSp modSp mod">
        <pc:chgData name="Stephanie Alderslade" userId="0be63923-b45e-44a8-991e-e7b3ac4465a3" providerId="ADAL" clId="{F6992530-78B4-4841-9049-D7D3BA110491}" dt="2021-01-14T10:30:14.101" v="338" actId="20577"/>
        <pc:sldMkLst>
          <pc:docMk/>
          <pc:sldMk cId="2203132759" sldId="258"/>
        </pc:sldMkLst>
        <pc:graphicFrameChg chg="mod modGraphic">
          <ac:chgData name="Stephanie Alderslade" userId="0be63923-b45e-44a8-991e-e7b3ac4465a3" providerId="ADAL" clId="{F6992530-78B4-4841-9049-D7D3BA110491}" dt="2021-01-14T10:30:14.101" v="338" actId="20577"/>
          <ac:graphicFrameMkLst>
            <pc:docMk/>
            <pc:sldMk cId="2203132759" sldId="258"/>
            <ac:graphicFrameMk id="5" creationId="{00000000-0000-0000-0000-000000000000}"/>
          </ac:graphicFrameMkLst>
        </pc:graphicFrameChg>
        <pc:picChg chg="add mod modCrop">
          <ac:chgData name="Stephanie Alderslade" userId="0be63923-b45e-44a8-991e-e7b3ac4465a3" providerId="ADAL" clId="{F6992530-78B4-4841-9049-D7D3BA110491}" dt="2021-01-14T09:09:54.123" v="23" actId="1076"/>
          <ac:picMkLst>
            <pc:docMk/>
            <pc:sldMk cId="2203132759" sldId="258"/>
            <ac:picMk id="2" creationId="{9DFAB4E2-B400-4445-95F6-F75E25B96D68}"/>
          </ac:picMkLst>
        </pc:picChg>
        <pc:picChg chg="mod">
          <ac:chgData name="Stephanie Alderslade" userId="0be63923-b45e-44a8-991e-e7b3ac4465a3" providerId="ADAL" clId="{F6992530-78B4-4841-9049-D7D3BA110491}" dt="2021-01-14T10:28:25.845" v="275" actId="1076"/>
          <ac:picMkLst>
            <pc:docMk/>
            <pc:sldMk cId="2203132759" sldId="258"/>
            <ac:picMk id="7" creationId="{9618F15E-E7C3-48BB-961D-F5C35CAC2F97}"/>
          </ac:picMkLst>
        </pc:picChg>
        <pc:picChg chg="del">
          <ac:chgData name="Stephanie Alderslade" userId="0be63923-b45e-44a8-991e-e7b3ac4465a3" providerId="ADAL" clId="{F6992530-78B4-4841-9049-D7D3BA110491}" dt="2021-01-14T10:29:48.538" v="278" actId="478"/>
          <ac:picMkLst>
            <pc:docMk/>
            <pc:sldMk cId="2203132759" sldId="258"/>
            <ac:picMk id="9" creationId="{9951B3A0-8196-4E86-B233-E8BC95A44C23}"/>
          </ac:picMkLst>
        </pc:picChg>
      </pc:sldChg>
    </pc:docChg>
  </pc:docChgLst>
  <pc:docChgLst>
    <pc:chgData name="Stephanie Alderslade" userId="S::salderslade@activenorthumberland.org.uk::0be63923-b45e-44a8-991e-e7b3ac4465a3" providerId="AD" clId="Web-{F48434F9-2F03-2C6B-8C66-7C0C528C332A}"/>
    <pc:docChg chg="modSld">
      <pc:chgData name="Stephanie Alderslade" userId="S::salderslade@activenorthumberland.org.uk::0be63923-b45e-44a8-991e-e7b3ac4465a3" providerId="AD" clId="Web-{F48434F9-2F03-2C6B-8C66-7C0C528C332A}" dt="2021-01-26T14:26:28.634" v="489"/>
      <pc:docMkLst>
        <pc:docMk/>
      </pc:docMkLst>
      <pc:sldChg chg="delSp modSp">
        <pc:chgData name="Stephanie Alderslade" userId="S::salderslade@activenorthumberland.org.uk::0be63923-b45e-44a8-991e-e7b3ac4465a3" providerId="AD" clId="Web-{F48434F9-2F03-2C6B-8C66-7C0C528C332A}" dt="2021-01-26T14:26:28.634" v="489"/>
        <pc:sldMkLst>
          <pc:docMk/>
          <pc:sldMk cId="3408505437" sldId="257"/>
        </pc:sldMkLst>
        <pc:graphicFrameChg chg="mod modGraphic">
          <ac:chgData name="Stephanie Alderslade" userId="S::salderslade@activenorthumberland.org.uk::0be63923-b45e-44a8-991e-e7b3ac4465a3" providerId="AD" clId="Web-{F48434F9-2F03-2C6B-8C66-7C0C528C332A}" dt="2021-01-26T14:26:28.634" v="489"/>
          <ac:graphicFrameMkLst>
            <pc:docMk/>
            <pc:sldMk cId="3408505437" sldId="257"/>
            <ac:graphicFrameMk id="3" creationId="{00000000-0000-0000-0000-000000000000}"/>
          </ac:graphicFrameMkLst>
        </pc:graphicFrameChg>
        <pc:picChg chg="del">
          <ac:chgData name="Stephanie Alderslade" userId="S::salderslade@activenorthumberland.org.uk::0be63923-b45e-44a8-991e-e7b3ac4465a3" providerId="AD" clId="Web-{F48434F9-2F03-2C6B-8C66-7C0C528C332A}" dt="2021-01-26T14:13:37.757" v="230"/>
          <ac:picMkLst>
            <pc:docMk/>
            <pc:sldMk cId="3408505437" sldId="257"/>
            <ac:picMk id="2" creationId="{98B8D59A-5784-4299-BEA4-BB1787F579C1}"/>
          </ac:picMkLst>
        </pc:picChg>
      </pc:sldChg>
      <pc:sldChg chg="delSp modSp">
        <pc:chgData name="Stephanie Alderslade" userId="S::salderslade@activenorthumberland.org.uk::0be63923-b45e-44a8-991e-e7b3ac4465a3" providerId="AD" clId="Web-{F48434F9-2F03-2C6B-8C66-7C0C528C332A}" dt="2021-01-26T14:22:58.692" v="305"/>
        <pc:sldMkLst>
          <pc:docMk/>
          <pc:sldMk cId="2203132759" sldId="258"/>
        </pc:sldMkLst>
        <pc:graphicFrameChg chg="mod modGraphic">
          <ac:chgData name="Stephanie Alderslade" userId="S::salderslade@activenorthumberland.org.uk::0be63923-b45e-44a8-991e-e7b3ac4465a3" providerId="AD" clId="Web-{F48434F9-2F03-2C6B-8C66-7C0C528C332A}" dt="2021-01-26T14:22:58.692" v="305"/>
          <ac:graphicFrameMkLst>
            <pc:docMk/>
            <pc:sldMk cId="2203132759" sldId="258"/>
            <ac:graphicFrameMk id="5" creationId="{00000000-0000-0000-0000-000000000000}"/>
          </ac:graphicFrameMkLst>
        </pc:graphicFrameChg>
        <pc:picChg chg="del">
          <ac:chgData name="Stephanie Alderslade" userId="S::salderslade@activenorthumberland.org.uk::0be63923-b45e-44a8-991e-e7b3ac4465a3" providerId="AD" clId="Web-{F48434F9-2F03-2C6B-8C66-7C0C528C332A}" dt="2021-01-26T14:13:41.725" v="231"/>
          <ac:picMkLst>
            <pc:docMk/>
            <pc:sldMk cId="2203132759" sldId="258"/>
            <ac:picMk id="2" creationId="{7CFFAA3D-DF5D-4D04-B7BA-ACEFCB13C2D3}"/>
          </ac:picMkLst>
        </pc:picChg>
      </pc:sldChg>
    </pc:docChg>
  </pc:docChgLst>
  <pc:docChgLst>
    <pc:chgData name="Stephanie Alderslade" userId="S::salderslade@activenorthumberland.org.uk::0be63923-b45e-44a8-991e-e7b3ac4465a3" providerId="AD" clId="Web-{E2BB9BEE-825E-9189-5B48-D8A9C4B9F719}"/>
    <pc:docChg chg="modSld">
      <pc:chgData name="Stephanie Alderslade" userId="S::salderslade@activenorthumberland.org.uk::0be63923-b45e-44a8-991e-e7b3ac4465a3" providerId="AD" clId="Web-{E2BB9BEE-825E-9189-5B48-D8A9C4B9F719}" dt="2021-02-04T14:27:37.334" v="149"/>
      <pc:docMkLst>
        <pc:docMk/>
      </pc:docMkLst>
      <pc:sldChg chg="modSp">
        <pc:chgData name="Stephanie Alderslade" userId="S::salderslade@activenorthumberland.org.uk::0be63923-b45e-44a8-991e-e7b3ac4465a3" providerId="AD" clId="Web-{E2BB9BEE-825E-9189-5B48-D8A9C4B9F719}" dt="2021-02-04T14:27:37.334" v="149"/>
        <pc:sldMkLst>
          <pc:docMk/>
          <pc:sldMk cId="3408505437" sldId="257"/>
        </pc:sldMkLst>
        <pc:spChg chg="mod">
          <ac:chgData name="Stephanie Alderslade" userId="S::salderslade@activenorthumberland.org.uk::0be63923-b45e-44a8-991e-e7b3ac4465a3" providerId="AD" clId="Web-{E2BB9BEE-825E-9189-5B48-D8A9C4B9F719}" dt="2021-02-04T14:22:38.874" v="17" actId="1076"/>
          <ac:spMkLst>
            <pc:docMk/>
            <pc:sldMk cId="3408505437" sldId="257"/>
            <ac:spMk id="10" creationId="{DC684C80-EC36-4D02-BA81-E855205844CB}"/>
          </ac:spMkLst>
        </pc:spChg>
        <pc:graphicFrameChg chg="mod modGraphic">
          <ac:chgData name="Stephanie Alderslade" userId="S::salderslade@activenorthumberland.org.uk::0be63923-b45e-44a8-991e-e7b3ac4465a3" providerId="AD" clId="Web-{E2BB9BEE-825E-9189-5B48-D8A9C4B9F719}" dt="2021-02-04T14:27:37.334" v="149"/>
          <ac:graphicFrameMkLst>
            <pc:docMk/>
            <pc:sldMk cId="3408505437" sldId="257"/>
            <ac:graphicFrameMk id="3" creationId="{00000000-0000-0000-0000-000000000000}"/>
          </ac:graphicFrameMkLst>
        </pc:graphicFrameChg>
        <pc:picChg chg="mod">
          <ac:chgData name="Stephanie Alderslade" userId="S::salderslade@activenorthumberland.org.uk::0be63923-b45e-44a8-991e-e7b3ac4465a3" providerId="AD" clId="Web-{E2BB9BEE-825E-9189-5B48-D8A9C4B9F719}" dt="2021-02-04T14:22:53.547" v="19" actId="1076"/>
          <ac:picMkLst>
            <pc:docMk/>
            <pc:sldMk cId="3408505437" sldId="257"/>
            <ac:picMk id="7" creationId="{BD9DFFC6-EF6A-48A0-9C15-EB4EDC7DA767}"/>
          </ac:picMkLst>
        </pc:picChg>
      </pc:sldChg>
      <pc:sldChg chg="modSp">
        <pc:chgData name="Stephanie Alderslade" userId="S::salderslade@activenorthumberland.org.uk::0be63923-b45e-44a8-991e-e7b3ac4465a3" providerId="AD" clId="Web-{E2BB9BEE-825E-9189-5B48-D8A9C4B9F719}" dt="2021-02-04T14:25:56.113" v="79"/>
        <pc:sldMkLst>
          <pc:docMk/>
          <pc:sldMk cId="2203132759" sldId="258"/>
        </pc:sldMkLst>
        <pc:graphicFrameChg chg="mod modGraphic">
          <ac:chgData name="Stephanie Alderslade" userId="S::salderslade@activenorthumberland.org.uk::0be63923-b45e-44a8-991e-e7b3ac4465a3" providerId="AD" clId="Web-{E2BB9BEE-825E-9189-5B48-D8A9C4B9F719}" dt="2021-02-04T14:25:56.113" v="79"/>
          <ac:graphicFrameMkLst>
            <pc:docMk/>
            <pc:sldMk cId="2203132759" sldId="258"/>
            <ac:graphicFrameMk id="5" creationId="{00000000-0000-0000-0000-000000000000}"/>
          </ac:graphicFrameMkLst>
        </pc:graphicFrameChg>
        <pc:picChg chg="mod">
          <ac:chgData name="Stephanie Alderslade" userId="S::salderslade@activenorthumberland.org.uk::0be63923-b45e-44a8-991e-e7b3ac4465a3" providerId="AD" clId="Web-{E2BB9BEE-825E-9189-5B48-D8A9C4B9F719}" dt="2021-02-04T14:21:58.967" v="7" actId="1076"/>
          <ac:picMkLst>
            <pc:docMk/>
            <pc:sldMk cId="2203132759" sldId="258"/>
            <ac:picMk id="7" creationId="{9618F15E-E7C3-48BB-961D-F5C35CAC2F97}"/>
          </ac:picMkLst>
        </pc:picChg>
      </pc:sldChg>
    </pc:docChg>
  </pc:docChgLst>
  <pc:docChgLst>
    <pc:chgData name="Stephanie Alderslade" userId="S::salderslade@activenorthumberland.org.uk::0be63923-b45e-44a8-991e-e7b3ac4465a3" providerId="AD" clId="Web-{3C85719B-1DD8-5F96-1116-58F60890AC8E}"/>
    <pc:docChg chg="modSld">
      <pc:chgData name="Stephanie Alderslade" userId="S::salderslade@activenorthumberland.org.uk::0be63923-b45e-44a8-991e-e7b3ac4465a3" providerId="AD" clId="Web-{3C85719B-1DD8-5F96-1116-58F60890AC8E}" dt="2021-01-07T12:57:34.629" v="145"/>
      <pc:docMkLst>
        <pc:docMk/>
      </pc:docMkLst>
      <pc:sldChg chg="addSp delSp modSp">
        <pc:chgData name="Stephanie Alderslade" userId="S::salderslade@activenorthumberland.org.uk::0be63923-b45e-44a8-991e-e7b3ac4465a3" providerId="AD" clId="Web-{3C85719B-1DD8-5F96-1116-58F60890AC8E}" dt="2021-01-07T12:57:34.629" v="145"/>
        <pc:sldMkLst>
          <pc:docMk/>
          <pc:sldMk cId="2203132759" sldId="258"/>
        </pc:sldMkLst>
        <pc:graphicFrameChg chg="mod modGraphic">
          <ac:chgData name="Stephanie Alderslade" userId="S::salderslade@activenorthumberland.org.uk::0be63923-b45e-44a8-991e-e7b3ac4465a3" providerId="AD" clId="Web-{3C85719B-1DD8-5F96-1116-58F60890AC8E}" dt="2021-01-07T12:56:28.219" v="141"/>
          <ac:graphicFrameMkLst>
            <pc:docMk/>
            <pc:sldMk cId="2203132759" sldId="258"/>
            <ac:graphicFrameMk id="5" creationId="{00000000-0000-0000-0000-000000000000}"/>
          </ac:graphicFrameMkLst>
        </pc:graphicFrameChg>
        <pc:picChg chg="add del mod">
          <ac:chgData name="Stephanie Alderslade" userId="S::salderslade@activenorthumberland.org.uk::0be63923-b45e-44a8-991e-e7b3ac4465a3" providerId="AD" clId="Web-{3C85719B-1DD8-5F96-1116-58F60890AC8E}" dt="2021-01-07T12:55:21.278" v="87"/>
          <ac:picMkLst>
            <pc:docMk/>
            <pc:sldMk cId="2203132759" sldId="258"/>
            <ac:picMk id="2" creationId="{55A3F090-E503-4445-963D-7C25B3E76DA3}"/>
          </ac:picMkLst>
        </pc:picChg>
        <pc:picChg chg="add mod modCrop">
          <ac:chgData name="Stephanie Alderslade" userId="S::salderslade@activenorthumberland.org.uk::0be63923-b45e-44a8-991e-e7b3ac4465a3" providerId="AD" clId="Web-{3C85719B-1DD8-5F96-1116-58F60890AC8E}" dt="2021-01-07T12:57:34.629" v="145"/>
          <ac:picMkLst>
            <pc:docMk/>
            <pc:sldMk cId="2203132759" sldId="258"/>
            <ac:picMk id="3" creationId="{E56C786D-77CF-4072-A510-579B8E7838FF}"/>
          </ac:picMkLst>
        </pc:picChg>
      </pc:sldChg>
    </pc:docChg>
  </pc:docChgLst>
  <pc:docChgLst>
    <pc:chgData name="Stephanie Alderslade" userId="S::salderslade@activenorthumberland.org.uk::0be63923-b45e-44a8-991e-e7b3ac4465a3" providerId="AD" clId="Web-{092B2467-3DFD-1515-A7F1-EBEB928EDC2D}"/>
    <pc:docChg chg="modSld">
      <pc:chgData name="Stephanie Alderslade" userId="S::salderslade@activenorthumberland.org.uk::0be63923-b45e-44a8-991e-e7b3ac4465a3" providerId="AD" clId="Web-{092B2467-3DFD-1515-A7F1-EBEB928EDC2D}" dt="2021-01-21T10:11:54.102" v="85" actId="20577"/>
      <pc:docMkLst>
        <pc:docMk/>
      </pc:docMkLst>
      <pc:sldChg chg="addSp delSp modSp">
        <pc:chgData name="Stephanie Alderslade" userId="S::salderslade@activenorthumberland.org.uk::0be63923-b45e-44a8-991e-e7b3ac4465a3" providerId="AD" clId="Web-{092B2467-3DFD-1515-A7F1-EBEB928EDC2D}" dt="2021-01-21T10:11:54.102" v="85" actId="20577"/>
        <pc:sldMkLst>
          <pc:docMk/>
          <pc:sldMk cId="3408505437" sldId="257"/>
        </pc:sldMkLst>
        <pc:spChg chg="add del mod">
          <ac:chgData name="Stephanie Alderslade" userId="S::salderslade@activenorthumberland.org.uk::0be63923-b45e-44a8-991e-e7b3ac4465a3" providerId="AD" clId="Web-{092B2467-3DFD-1515-A7F1-EBEB928EDC2D}" dt="2021-01-21T10:11:33.915" v="82"/>
          <ac:spMkLst>
            <pc:docMk/>
            <pc:sldMk cId="3408505437" sldId="257"/>
            <ac:spMk id="6" creationId="{9BA2BA0B-DAD9-4F73-A79B-96529D33E5D9}"/>
          </ac:spMkLst>
        </pc:spChg>
        <pc:spChg chg="add mod">
          <ac:chgData name="Stephanie Alderslade" userId="S::salderslade@activenorthumberland.org.uk::0be63923-b45e-44a8-991e-e7b3ac4465a3" providerId="AD" clId="Web-{092B2467-3DFD-1515-A7F1-EBEB928EDC2D}" dt="2021-01-21T10:11:54.102" v="85" actId="20577"/>
          <ac:spMkLst>
            <pc:docMk/>
            <pc:sldMk cId="3408505437" sldId="257"/>
            <ac:spMk id="10" creationId="{DC684C80-EC36-4D02-BA81-E855205844CB}"/>
          </ac:spMkLst>
        </pc:spChg>
      </pc:sldChg>
      <pc:sldChg chg="addSp modSp">
        <pc:chgData name="Stephanie Alderslade" userId="S::salderslade@activenorthumberland.org.uk::0be63923-b45e-44a8-991e-e7b3ac4465a3" providerId="AD" clId="Web-{092B2467-3DFD-1515-A7F1-EBEB928EDC2D}" dt="2021-01-21T10:11:19.852" v="77" actId="1076"/>
        <pc:sldMkLst>
          <pc:docMk/>
          <pc:sldMk cId="2203132759" sldId="258"/>
        </pc:sldMkLst>
        <pc:spChg chg="add mod">
          <ac:chgData name="Stephanie Alderslade" userId="S::salderslade@activenorthumberland.org.uk::0be63923-b45e-44a8-991e-e7b3ac4465a3" providerId="AD" clId="Web-{092B2467-3DFD-1515-A7F1-EBEB928EDC2D}" dt="2021-01-21T10:11:19.852" v="77" actId="1076"/>
          <ac:spMkLst>
            <pc:docMk/>
            <pc:sldMk cId="2203132759" sldId="258"/>
            <ac:spMk id="3" creationId="{23F94946-755B-438E-9905-03C0C7315B95}"/>
          </ac:spMkLst>
        </pc:spChg>
      </pc:sldChg>
    </pc:docChg>
  </pc:docChgLst>
  <pc:docChgLst>
    <pc:chgData clId="Web-{7D345860-1D21-7144-6FA2-DAAA91585CD5}"/>
    <pc:docChg chg="modSld">
      <pc:chgData name="" userId="" providerId="" clId="Web-{7D345860-1D21-7144-6FA2-DAAA91585CD5}" dt="2021-01-07T11:26:00.318" v="9" actId="20577"/>
      <pc:docMkLst>
        <pc:docMk/>
      </pc:docMkLst>
      <pc:sldChg chg="modSp">
        <pc:chgData name="" userId="" providerId="" clId="Web-{7D345860-1D21-7144-6FA2-DAAA91585CD5}" dt="2021-01-07T11:26:00.318" v="8" actId="20577"/>
        <pc:sldMkLst>
          <pc:docMk/>
          <pc:sldMk cId="3408505437" sldId="257"/>
        </pc:sldMkLst>
        <pc:spChg chg="mod">
          <ac:chgData name="" userId="" providerId="" clId="Web-{7D345860-1D21-7144-6FA2-DAAA91585CD5}" dt="2021-01-07T11:26:00.318" v="8" actId="20577"/>
          <ac:spMkLst>
            <pc:docMk/>
            <pc:sldMk cId="3408505437" sldId="257"/>
            <ac:spMk id="5" creationId="{00000000-0000-0000-0000-000000000000}"/>
          </ac:spMkLst>
        </pc:spChg>
      </pc:sldChg>
    </pc:docChg>
  </pc:docChgLst>
  <pc:docChgLst>
    <pc:chgData name="Stephanie Alderslade" userId="0be63923-b45e-44a8-991e-e7b3ac4465a3" providerId="ADAL" clId="{E83DF741-F5A6-4A59-A213-113A671F9FF5}"/>
    <pc:docChg chg="undo custSel modSld">
      <pc:chgData name="Stephanie Alderslade" userId="0be63923-b45e-44a8-991e-e7b3ac4465a3" providerId="ADAL" clId="{E83DF741-F5A6-4A59-A213-113A671F9FF5}" dt="2021-01-28T09:34:10.604" v="142" actId="1076"/>
      <pc:docMkLst>
        <pc:docMk/>
      </pc:docMkLst>
      <pc:sldChg chg="addSp delSp modSp mod">
        <pc:chgData name="Stephanie Alderslade" userId="0be63923-b45e-44a8-991e-e7b3ac4465a3" providerId="ADAL" clId="{E83DF741-F5A6-4A59-A213-113A671F9FF5}" dt="2021-01-28T09:34:10.604" v="142" actId="1076"/>
        <pc:sldMkLst>
          <pc:docMk/>
          <pc:sldMk cId="3408505437" sldId="257"/>
        </pc:sldMkLst>
        <pc:graphicFrameChg chg="mod modGraphic">
          <ac:chgData name="Stephanie Alderslade" userId="0be63923-b45e-44a8-991e-e7b3ac4465a3" providerId="ADAL" clId="{E83DF741-F5A6-4A59-A213-113A671F9FF5}" dt="2021-01-28T09:33:42.202" v="141" actId="20577"/>
          <ac:graphicFrameMkLst>
            <pc:docMk/>
            <pc:sldMk cId="3408505437" sldId="257"/>
            <ac:graphicFrameMk id="3" creationId="{00000000-0000-0000-0000-000000000000}"/>
          </ac:graphicFrameMkLst>
        </pc:graphicFrameChg>
        <pc:picChg chg="add mod modCrop">
          <ac:chgData name="Stephanie Alderslade" userId="0be63923-b45e-44a8-991e-e7b3ac4465a3" providerId="ADAL" clId="{E83DF741-F5A6-4A59-A213-113A671F9FF5}" dt="2021-01-28T09:23:18.150" v="57" actId="1076"/>
          <ac:picMkLst>
            <pc:docMk/>
            <pc:sldMk cId="3408505437" sldId="257"/>
            <ac:picMk id="2" creationId="{C32CC516-DFFF-4DD4-BC7D-F4C5359768A2}"/>
          </ac:picMkLst>
        </pc:picChg>
        <pc:picChg chg="mod">
          <ac:chgData name="Stephanie Alderslade" userId="0be63923-b45e-44a8-991e-e7b3ac4465a3" providerId="ADAL" clId="{E83DF741-F5A6-4A59-A213-113A671F9FF5}" dt="2021-01-28T09:34:10.604" v="142" actId="1076"/>
          <ac:picMkLst>
            <pc:docMk/>
            <pc:sldMk cId="3408505437" sldId="257"/>
            <ac:picMk id="7" creationId="{BD9DFFC6-EF6A-48A0-9C15-EB4EDC7DA767}"/>
          </ac:picMkLst>
        </pc:picChg>
        <pc:picChg chg="del mod">
          <ac:chgData name="Stephanie Alderslade" userId="0be63923-b45e-44a8-991e-e7b3ac4465a3" providerId="ADAL" clId="{E83DF741-F5A6-4A59-A213-113A671F9FF5}" dt="2021-01-28T09:33:19.104" v="135" actId="478"/>
          <ac:picMkLst>
            <pc:docMk/>
            <pc:sldMk cId="3408505437" sldId="257"/>
            <ac:picMk id="8" creationId="{EEEA7BA4-B0D5-4723-A8DA-4D9FA3B8577D}"/>
          </ac:picMkLst>
        </pc:picChg>
      </pc:sldChg>
      <pc:sldChg chg="addSp modSp mod">
        <pc:chgData name="Stephanie Alderslade" userId="0be63923-b45e-44a8-991e-e7b3ac4465a3" providerId="ADAL" clId="{E83DF741-F5A6-4A59-A213-113A671F9FF5}" dt="2021-01-28T09:29:21.996" v="126" actId="20577"/>
        <pc:sldMkLst>
          <pc:docMk/>
          <pc:sldMk cId="2203132759" sldId="258"/>
        </pc:sldMkLst>
        <pc:spChg chg="mod">
          <ac:chgData name="Stephanie Alderslade" userId="0be63923-b45e-44a8-991e-e7b3ac4465a3" providerId="ADAL" clId="{E83DF741-F5A6-4A59-A213-113A671F9FF5}" dt="2021-01-28T09:28:47.245" v="118" actId="1076"/>
          <ac:spMkLst>
            <pc:docMk/>
            <pc:sldMk cId="2203132759" sldId="258"/>
            <ac:spMk id="3" creationId="{23F94946-755B-438E-9905-03C0C7315B95}"/>
          </ac:spMkLst>
        </pc:spChg>
        <pc:graphicFrameChg chg="mod modGraphic">
          <ac:chgData name="Stephanie Alderslade" userId="0be63923-b45e-44a8-991e-e7b3ac4465a3" providerId="ADAL" clId="{E83DF741-F5A6-4A59-A213-113A671F9FF5}" dt="2021-01-28T09:29:21.996" v="126" actId="20577"/>
          <ac:graphicFrameMkLst>
            <pc:docMk/>
            <pc:sldMk cId="2203132759" sldId="258"/>
            <ac:graphicFrameMk id="5" creationId="{00000000-0000-0000-0000-000000000000}"/>
          </ac:graphicFrameMkLst>
        </pc:graphicFrameChg>
        <pc:picChg chg="add mod modCrop">
          <ac:chgData name="Stephanie Alderslade" userId="0be63923-b45e-44a8-991e-e7b3ac4465a3" providerId="ADAL" clId="{E83DF741-F5A6-4A59-A213-113A671F9FF5}" dt="2021-01-28T09:11:38.289" v="7" actId="1076"/>
          <ac:picMkLst>
            <pc:docMk/>
            <pc:sldMk cId="2203132759" sldId="258"/>
            <ac:picMk id="2" creationId="{51239730-2F28-49BC-B757-C502A2A1DEFA}"/>
          </ac:picMkLst>
        </pc:picChg>
        <pc:picChg chg="mod">
          <ac:chgData name="Stephanie Alderslade" userId="0be63923-b45e-44a8-991e-e7b3ac4465a3" providerId="ADAL" clId="{E83DF741-F5A6-4A59-A213-113A671F9FF5}" dt="2021-01-28T09:28:53.799" v="119" actId="1076"/>
          <ac:picMkLst>
            <pc:docMk/>
            <pc:sldMk cId="2203132759" sldId="258"/>
            <ac:picMk id="8" creationId="{14042484-892F-4691-8D8F-3236944D5FC8}"/>
          </ac:picMkLst>
        </pc:picChg>
      </pc:sldChg>
    </pc:docChg>
  </pc:docChgLst>
  <pc:docChgLst>
    <pc:chgData name="Andy Brown" userId="S::abrown@activenorthumberland.org.uk::c89efd91-b4f6-4cf7-9b02-19244de25524" providerId="AD" clId="Web-{E53E8EA9-F76F-CA9B-7B26-57FB7261C3F3}"/>
    <pc:docChg chg="modSld">
      <pc:chgData name="Andy Brown" userId="S::abrown@activenorthumberland.org.uk::c89efd91-b4f6-4cf7-9b02-19244de25524" providerId="AD" clId="Web-{E53E8EA9-F76F-CA9B-7B26-57FB7261C3F3}" dt="2021-01-07T15:20:01.101" v="37"/>
      <pc:docMkLst>
        <pc:docMk/>
      </pc:docMkLst>
      <pc:sldChg chg="modSp">
        <pc:chgData name="Andy Brown" userId="S::abrown@activenorthumberland.org.uk::c89efd91-b4f6-4cf7-9b02-19244de25524" providerId="AD" clId="Web-{E53E8EA9-F76F-CA9B-7B26-57FB7261C3F3}" dt="2021-01-07T15:20:01.101" v="37"/>
        <pc:sldMkLst>
          <pc:docMk/>
          <pc:sldMk cId="2851936697" sldId="259"/>
        </pc:sldMkLst>
        <pc:graphicFrameChg chg="mod modGraphic">
          <ac:chgData name="Andy Brown" userId="S::abrown@activenorthumberland.org.uk::c89efd91-b4f6-4cf7-9b02-19244de25524" providerId="AD" clId="Web-{E53E8EA9-F76F-CA9B-7B26-57FB7261C3F3}" dt="2021-01-07T15:20:01.101" v="37"/>
          <ac:graphicFrameMkLst>
            <pc:docMk/>
            <pc:sldMk cId="2851936697" sldId="259"/>
            <ac:graphicFrameMk id="5" creationId="{00000000-0000-0000-0000-000000000000}"/>
          </ac:graphicFrameMkLst>
        </pc:graphicFrameChg>
      </pc:sldChg>
    </pc:docChg>
  </pc:docChgLst>
  <pc:docChgLst>
    <pc:chgData name="Stephanie Alderslade" userId="0be63923-b45e-44a8-991e-e7b3ac4465a3" providerId="ADAL" clId="{6EF83ED0-01E8-4A8C-8B3E-72F852EA560A}"/>
    <pc:docChg chg="undo custSel addSld delSld modSld">
      <pc:chgData name="Stephanie Alderslade" userId="0be63923-b45e-44a8-991e-e7b3ac4465a3" providerId="ADAL" clId="{6EF83ED0-01E8-4A8C-8B3E-72F852EA560A}" dt="2021-01-07T15:29:20.400" v="616" actId="20577"/>
      <pc:docMkLst>
        <pc:docMk/>
      </pc:docMkLst>
      <pc:sldChg chg="addSp modSp mod">
        <pc:chgData name="Stephanie Alderslade" userId="0be63923-b45e-44a8-991e-e7b3ac4465a3" providerId="ADAL" clId="{6EF83ED0-01E8-4A8C-8B3E-72F852EA560A}" dt="2021-01-07T14:25:08.600" v="554" actId="1076"/>
        <pc:sldMkLst>
          <pc:docMk/>
          <pc:sldMk cId="3408505437" sldId="257"/>
        </pc:sldMkLst>
        <pc:graphicFrameChg chg="mod modGraphic">
          <ac:chgData name="Stephanie Alderslade" userId="0be63923-b45e-44a8-991e-e7b3ac4465a3" providerId="ADAL" clId="{6EF83ED0-01E8-4A8C-8B3E-72F852EA560A}" dt="2021-01-07T14:24:59.507" v="551" actId="14734"/>
          <ac:graphicFrameMkLst>
            <pc:docMk/>
            <pc:sldMk cId="3408505437" sldId="257"/>
            <ac:graphicFrameMk id="3" creationId="{00000000-0000-0000-0000-000000000000}"/>
          </ac:graphicFrameMkLst>
        </pc:graphicFrameChg>
        <pc:picChg chg="add mod modCrop">
          <ac:chgData name="Stephanie Alderslade" userId="0be63923-b45e-44a8-991e-e7b3ac4465a3" providerId="ADAL" clId="{6EF83ED0-01E8-4A8C-8B3E-72F852EA560A}" dt="2021-01-07T14:25:02.941" v="552" actId="1076"/>
          <ac:picMkLst>
            <pc:docMk/>
            <pc:sldMk cId="3408505437" sldId="257"/>
            <ac:picMk id="2" creationId="{34A0FABF-C368-46D2-A3D2-9E19E473E7CD}"/>
          </ac:picMkLst>
        </pc:picChg>
        <pc:picChg chg="add mod">
          <ac:chgData name="Stephanie Alderslade" userId="0be63923-b45e-44a8-991e-e7b3ac4465a3" providerId="ADAL" clId="{6EF83ED0-01E8-4A8C-8B3E-72F852EA560A}" dt="2021-01-07T14:25:05.327" v="553" actId="1076"/>
          <ac:picMkLst>
            <pc:docMk/>
            <pc:sldMk cId="3408505437" sldId="257"/>
            <ac:picMk id="6" creationId="{11A05B4F-71A4-42AA-AB61-F5BD1E31F2D1}"/>
          </ac:picMkLst>
        </pc:picChg>
        <pc:picChg chg="add mod">
          <ac:chgData name="Stephanie Alderslade" userId="0be63923-b45e-44a8-991e-e7b3ac4465a3" providerId="ADAL" clId="{6EF83ED0-01E8-4A8C-8B3E-72F852EA560A}" dt="2021-01-07T14:25:08.600" v="554" actId="1076"/>
          <ac:picMkLst>
            <pc:docMk/>
            <pc:sldMk cId="3408505437" sldId="257"/>
            <ac:picMk id="7" creationId="{BD9DFFC6-EF6A-48A0-9C15-EB4EDC7DA767}"/>
          </ac:picMkLst>
        </pc:picChg>
      </pc:sldChg>
      <pc:sldChg chg="addSp modSp mod">
        <pc:chgData name="Stephanie Alderslade" userId="0be63923-b45e-44a8-991e-e7b3ac4465a3" providerId="ADAL" clId="{6EF83ED0-01E8-4A8C-8B3E-72F852EA560A}" dt="2021-01-07T15:26:04.274" v="611" actId="1076"/>
        <pc:sldMkLst>
          <pc:docMk/>
          <pc:sldMk cId="2203132759" sldId="258"/>
        </pc:sldMkLst>
        <pc:graphicFrameChg chg="mod modGraphic">
          <ac:chgData name="Stephanie Alderslade" userId="0be63923-b45e-44a8-991e-e7b3ac4465a3" providerId="ADAL" clId="{6EF83ED0-01E8-4A8C-8B3E-72F852EA560A}" dt="2021-01-07T15:25:59.075" v="610" actId="20577"/>
          <ac:graphicFrameMkLst>
            <pc:docMk/>
            <pc:sldMk cId="2203132759" sldId="258"/>
            <ac:graphicFrameMk id="5" creationId="{00000000-0000-0000-0000-000000000000}"/>
          </ac:graphicFrameMkLst>
        </pc:graphicFrameChg>
        <pc:picChg chg="mod modCrop">
          <ac:chgData name="Stephanie Alderslade" userId="0be63923-b45e-44a8-991e-e7b3ac4465a3" providerId="ADAL" clId="{6EF83ED0-01E8-4A8C-8B3E-72F852EA560A}" dt="2021-01-07T15:04:21.770" v="557" actId="1076"/>
          <ac:picMkLst>
            <pc:docMk/>
            <pc:sldMk cId="2203132759" sldId="258"/>
            <ac:picMk id="3" creationId="{E56C786D-77CF-4072-A510-579B8E7838FF}"/>
          </ac:picMkLst>
        </pc:picChg>
        <pc:picChg chg="add mod">
          <ac:chgData name="Stephanie Alderslade" userId="0be63923-b45e-44a8-991e-e7b3ac4465a3" providerId="ADAL" clId="{6EF83ED0-01E8-4A8C-8B3E-72F852EA560A}" dt="2021-01-07T15:25:55.542" v="608" actId="1076"/>
          <ac:picMkLst>
            <pc:docMk/>
            <pc:sldMk cId="2203132759" sldId="258"/>
            <ac:picMk id="7" creationId="{9618F15E-E7C3-48BB-961D-F5C35CAC2F97}"/>
          </ac:picMkLst>
        </pc:picChg>
        <pc:picChg chg="add mod ord">
          <ac:chgData name="Stephanie Alderslade" userId="0be63923-b45e-44a8-991e-e7b3ac4465a3" providerId="ADAL" clId="{6EF83ED0-01E8-4A8C-8B3E-72F852EA560A}" dt="2021-01-07T13:23:00.097" v="137" actId="29295"/>
          <ac:picMkLst>
            <pc:docMk/>
            <pc:sldMk cId="2203132759" sldId="258"/>
            <ac:picMk id="8" creationId="{14042484-892F-4691-8D8F-3236944D5FC8}"/>
          </ac:picMkLst>
        </pc:picChg>
        <pc:picChg chg="add mod">
          <ac:chgData name="Stephanie Alderslade" userId="0be63923-b45e-44a8-991e-e7b3ac4465a3" providerId="ADAL" clId="{6EF83ED0-01E8-4A8C-8B3E-72F852EA560A}" dt="2021-01-07T15:26:04.274" v="611" actId="1076"/>
          <ac:picMkLst>
            <pc:docMk/>
            <pc:sldMk cId="2203132759" sldId="258"/>
            <ac:picMk id="9" creationId="{9951B3A0-8196-4E86-B233-E8BC95A44C23}"/>
          </ac:picMkLst>
        </pc:picChg>
      </pc:sldChg>
      <pc:sldChg chg="addSp delSp modSp mod">
        <pc:chgData name="Stephanie Alderslade" userId="0be63923-b45e-44a8-991e-e7b3ac4465a3" providerId="ADAL" clId="{6EF83ED0-01E8-4A8C-8B3E-72F852EA560A}" dt="2021-01-07T15:29:20.400" v="616" actId="20577"/>
        <pc:sldMkLst>
          <pc:docMk/>
          <pc:sldMk cId="2851936697" sldId="259"/>
        </pc:sldMkLst>
        <pc:spChg chg="add del mod">
          <ac:chgData name="Stephanie Alderslade" userId="0be63923-b45e-44a8-991e-e7b3ac4465a3" providerId="ADAL" clId="{6EF83ED0-01E8-4A8C-8B3E-72F852EA560A}" dt="2021-01-07T14:07:15.768" v="435" actId="478"/>
          <ac:spMkLst>
            <pc:docMk/>
            <pc:sldMk cId="2851936697" sldId="259"/>
            <ac:spMk id="7" creationId="{7D4A5609-BB47-4D99-9929-36F5FE3C48BB}"/>
          </ac:spMkLst>
        </pc:spChg>
        <pc:graphicFrameChg chg="mod modGraphic">
          <ac:chgData name="Stephanie Alderslade" userId="0be63923-b45e-44a8-991e-e7b3ac4465a3" providerId="ADAL" clId="{6EF83ED0-01E8-4A8C-8B3E-72F852EA560A}" dt="2021-01-07T15:29:20.400" v="616" actId="20577"/>
          <ac:graphicFrameMkLst>
            <pc:docMk/>
            <pc:sldMk cId="2851936697" sldId="259"/>
            <ac:graphicFrameMk id="5" creationId="{00000000-0000-0000-0000-000000000000}"/>
          </ac:graphicFrameMkLst>
        </pc:graphicFrameChg>
      </pc:sldChg>
      <pc:sldChg chg="modSp add del mod">
        <pc:chgData name="Stephanie Alderslade" userId="0be63923-b45e-44a8-991e-e7b3ac4465a3" providerId="ADAL" clId="{6EF83ED0-01E8-4A8C-8B3E-72F852EA560A}" dt="2021-01-07T13:33:15.922" v="202" actId="2696"/>
        <pc:sldMkLst>
          <pc:docMk/>
          <pc:sldMk cId="3634869266" sldId="266"/>
        </pc:sldMkLst>
        <pc:spChg chg="mod">
          <ac:chgData name="Stephanie Alderslade" userId="0be63923-b45e-44a8-991e-e7b3ac4465a3" providerId="ADAL" clId="{6EF83ED0-01E8-4A8C-8B3E-72F852EA560A}" dt="2021-01-07T13:33:09.163" v="201" actId="27636"/>
          <ac:spMkLst>
            <pc:docMk/>
            <pc:sldMk cId="3634869266" sldId="266"/>
            <ac:spMk id="2" creationId="{4B8FDFDE-0874-4609-AB36-BA127306962D}"/>
          </ac:spMkLst>
        </pc:spChg>
      </pc:sldChg>
    </pc:docChg>
  </pc:docChgLst>
  <pc:docChgLst>
    <pc:chgData name="Stephanie Alderslade" userId="S::salderslade@activenorthumberland.org.uk::0be63923-b45e-44a8-991e-e7b3ac4465a3" providerId="AD" clId="Web-{DFD24DB0-1B39-52F4-4DFE-72F2E61F038F}"/>
    <pc:docChg chg="modSld">
      <pc:chgData name="Stephanie Alderslade" userId="S::salderslade@activenorthumberland.org.uk::0be63923-b45e-44a8-991e-e7b3ac4465a3" providerId="AD" clId="Web-{DFD24DB0-1B39-52F4-4DFE-72F2E61F038F}" dt="2021-02-03T11:06:38.512" v="516"/>
      <pc:docMkLst>
        <pc:docMk/>
      </pc:docMkLst>
      <pc:sldChg chg="modSp">
        <pc:chgData name="Stephanie Alderslade" userId="S::salderslade@activenorthumberland.org.uk::0be63923-b45e-44a8-991e-e7b3ac4465a3" providerId="AD" clId="Web-{DFD24DB0-1B39-52F4-4DFE-72F2E61F038F}" dt="2021-02-03T11:06:38.512" v="516"/>
        <pc:sldMkLst>
          <pc:docMk/>
          <pc:sldMk cId="3408505437" sldId="257"/>
        </pc:sldMkLst>
        <pc:spChg chg="mod">
          <ac:chgData name="Stephanie Alderslade" userId="S::salderslade@activenorthumberland.org.uk::0be63923-b45e-44a8-991e-e7b3ac4465a3" providerId="AD" clId="Web-{DFD24DB0-1B39-52F4-4DFE-72F2E61F038F}" dt="2021-02-03T10:53:37.310" v="2" actId="20577"/>
          <ac:spMkLst>
            <pc:docMk/>
            <pc:sldMk cId="3408505437" sldId="257"/>
            <ac:spMk id="5" creationId="{00000000-0000-0000-0000-000000000000}"/>
          </ac:spMkLst>
        </pc:spChg>
        <pc:graphicFrameChg chg="mod modGraphic">
          <ac:chgData name="Stephanie Alderslade" userId="S::salderslade@activenorthumberland.org.uk::0be63923-b45e-44a8-991e-e7b3ac4465a3" providerId="AD" clId="Web-{DFD24DB0-1B39-52F4-4DFE-72F2E61F038F}" dt="2021-02-03T11:06:38.512" v="516"/>
          <ac:graphicFrameMkLst>
            <pc:docMk/>
            <pc:sldMk cId="3408505437" sldId="257"/>
            <ac:graphicFrameMk id="3" creationId="{00000000-0000-0000-0000-000000000000}"/>
          </ac:graphicFrameMkLst>
        </pc:graphicFrameChg>
      </pc:sldChg>
      <pc:sldChg chg="modSp">
        <pc:chgData name="Stephanie Alderslade" userId="S::salderslade@activenorthumberland.org.uk::0be63923-b45e-44a8-991e-e7b3ac4465a3" providerId="AD" clId="Web-{DFD24DB0-1B39-52F4-4DFE-72F2E61F038F}" dt="2021-02-03T11:05:21.774" v="442"/>
        <pc:sldMkLst>
          <pc:docMk/>
          <pc:sldMk cId="2203132759" sldId="258"/>
        </pc:sldMkLst>
        <pc:spChg chg="mod">
          <ac:chgData name="Stephanie Alderslade" userId="S::salderslade@activenorthumberland.org.uk::0be63923-b45e-44a8-991e-e7b3ac4465a3" providerId="AD" clId="Web-{DFD24DB0-1B39-52F4-4DFE-72F2E61F038F}" dt="2021-02-03T10:53:30.075" v="0" actId="20577"/>
          <ac:spMkLst>
            <pc:docMk/>
            <pc:sldMk cId="2203132759" sldId="258"/>
            <ac:spMk id="4" creationId="{00000000-0000-0000-0000-000000000000}"/>
          </ac:spMkLst>
        </pc:spChg>
        <pc:graphicFrameChg chg="mod modGraphic">
          <ac:chgData name="Stephanie Alderslade" userId="S::salderslade@activenorthumberland.org.uk::0be63923-b45e-44a8-991e-e7b3ac4465a3" providerId="AD" clId="Web-{DFD24DB0-1B39-52F4-4DFE-72F2E61F038F}" dt="2021-02-03T11:05:21.774" v="442"/>
          <ac:graphicFrameMkLst>
            <pc:docMk/>
            <pc:sldMk cId="2203132759" sldId="258"/>
            <ac:graphicFrameMk id="5" creationId="{00000000-0000-0000-0000-00000000000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A90147-7230-874F-9617-BA90FA081C90}" type="datetimeFigureOut">
              <a:rPr lang="en-US" smtClean="0"/>
              <a:t>2/4/2021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CC9899-0DD9-B248-BF86-DDED0C4E6DCE}" type="slidenum">
              <a:rPr lang="en-GB" smtClean="0"/>
              <a:t>‹#›</a:t>
            </a:fld>
            <a:endParaRPr lang="en-GB"/>
          </a:p>
        </p:txBody>
      </p:sp>
    </p:spTree>
    <p:extLst>
      <p:ext uri="{BB962C8B-B14F-4D97-AF65-F5344CB8AC3E}">
        <p14:creationId xmlns:p14="http://schemas.microsoft.com/office/powerpoint/2010/main" val="204493515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5851063904_0_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5851063904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sz="1000">
              <a:solidFill>
                <a:schemeClr val="dk1"/>
              </a:solidFill>
            </a:endParaRPr>
          </a:p>
          <a:p>
            <a:pPr marL="0" lvl="0" indent="0" algn="l" rtl="0">
              <a:spcBef>
                <a:spcPts val="0"/>
              </a:spcBef>
              <a:spcAft>
                <a:spcPts val="0"/>
              </a:spcAft>
              <a:buNone/>
            </a:pPr>
            <a:endParaRPr/>
          </a:p>
        </p:txBody>
      </p:sp>
    </p:spTree>
    <p:extLst>
      <p:ext uri="{BB962C8B-B14F-4D97-AF65-F5344CB8AC3E}">
        <p14:creationId xmlns:p14="http://schemas.microsoft.com/office/powerpoint/2010/main" val="38112891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5851063904_0_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5851063904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sz="1000">
              <a:solidFill>
                <a:schemeClr val="dk1"/>
              </a:solidFill>
            </a:endParaRPr>
          </a:p>
          <a:p>
            <a:pPr marL="0" lvl="0" indent="0" algn="l" rtl="0">
              <a:spcBef>
                <a:spcPts val="0"/>
              </a:spcBef>
              <a:spcAft>
                <a:spcPts val="0"/>
              </a:spcAft>
              <a:buNone/>
            </a:pPr>
            <a:endParaRPr/>
          </a:p>
        </p:txBody>
      </p:sp>
    </p:spTree>
    <p:extLst>
      <p:ext uri="{BB962C8B-B14F-4D97-AF65-F5344CB8AC3E}">
        <p14:creationId xmlns:p14="http://schemas.microsoft.com/office/powerpoint/2010/main" val="25397551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p>
        </p:txBody>
      </p:sp>
      <p:sp>
        <p:nvSpPr>
          <p:cNvPr id="4" name="Date Placeholder 3"/>
          <p:cNvSpPr>
            <a:spLocks noGrp="1"/>
          </p:cNvSpPr>
          <p:nvPr>
            <p:ph type="dt" sz="half" idx="10"/>
          </p:nvPr>
        </p:nvSpPr>
        <p:spPr/>
        <p:txBody>
          <a:bodyPr/>
          <a:lstStyle/>
          <a:p>
            <a:fld id="{308EBAF3-A230-564F-B2D9-F7148AEEBF10}" type="datetimeFigureOut">
              <a:rPr lang="en-US" smtClean="0"/>
              <a:t>2/4/2021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3786648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308EBAF3-A230-564F-B2D9-F7148AEEBF10}" type="datetimeFigureOut">
              <a:rPr lang="en-US" smtClean="0"/>
              <a:t>2/4/2021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3439708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308EBAF3-A230-564F-B2D9-F7148AEEBF10}" type="datetimeFigureOut">
              <a:rPr lang="en-US" smtClean="0"/>
              <a:t>2/4/2021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32619814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593367"/>
            <a:ext cx="8520600" cy="7636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6217623"/>
            <a:ext cx="5487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2200781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308EBAF3-A230-564F-B2D9-F7148AEEBF10}" type="datetimeFigureOut">
              <a:rPr lang="en-US" smtClean="0"/>
              <a:t>2/4/2021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3508792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08EBAF3-A230-564F-B2D9-F7148AEEBF10}" type="datetimeFigureOut">
              <a:rPr lang="en-US" smtClean="0"/>
              <a:t>2/4/2021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3296549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308EBAF3-A230-564F-B2D9-F7148AEEBF10}" type="datetimeFigureOut">
              <a:rPr lang="en-US" smtClean="0"/>
              <a:t>2/4/2021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1882799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fld id="{308EBAF3-A230-564F-B2D9-F7148AEEBF10}" type="datetimeFigureOut">
              <a:rPr lang="en-US" smtClean="0"/>
              <a:t>2/4/2021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1320067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308EBAF3-A230-564F-B2D9-F7148AEEBF10}" type="datetimeFigureOut">
              <a:rPr lang="en-US" smtClean="0"/>
              <a:t>2/4/2021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3884395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8EBAF3-A230-564F-B2D9-F7148AEEBF10}" type="datetimeFigureOut">
              <a:rPr lang="en-US" smtClean="0"/>
              <a:t>2/4/2021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616029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308EBAF3-A230-564F-B2D9-F7148AEEBF10}" type="datetimeFigureOut">
              <a:rPr lang="en-US" smtClean="0"/>
              <a:t>2/4/2021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1738428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308EBAF3-A230-564F-B2D9-F7148AEEBF10}" type="datetimeFigureOut">
              <a:rPr lang="en-US" smtClean="0"/>
              <a:t>2/4/2021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BD83C66-D45C-8849-92AC-0467B3ADE802}" type="slidenum">
              <a:rPr lang="en-GB" smtClean="0"/>
              <a:t>‹#›</a:t>
            </a:fld>
            <a:endParaRPr lang="en-GB"/>
          </a:p>
        </p:txBody>
      </p:sp>
    </p:spTree>
    <p:extLst>
      <p:ext uri="{BB962C8B-B14F-4D97-AF65-F5344CB8AC3E}">
        <p14:creationId xmlns:p14="http://schemas.microsoft.com/office/powerpoint/2010/main" val="2673609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8EBAF3-A230-564F-B2D9-F7148AEEBF10}" type="datetimeFigureOut">
              <a:rPr lang="en-US" smtClean="0"/>
              <a:t>2/4/2021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83C66-D45C-8849-92AC-0467B3ADE802}" type="slidenum">
              <a:rPr lang="en-GB" smtClean="0"/>
              <a:t>‹#›</a:t>
            </a:fld>
            <a:endParaRPr lang="en-GB"/>
          </a:p>
        </p:txBody>
      </p:sp>
    </p:spTree>
    <p:extLst>
      <p:ext uri="{BB962C8B-B14F-4D97-AF65-F5344CB8AC3E}">
        <p14:creationId xmlns:p14="http://schemas.microsoft.com/office/powerpoint/2010/main" val="25659626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hyperlink" Target="https://www.weareteachers.com/virtual-pe-classes/" TargetMode="External"/><Relationship Id="rId4" Type="http://schemas.openxmlformats.org/officeDocument/2006/relationships/hyperlink" Target="https://www.youtube.com/channel/UCnP_2E9H6RmYXHEYVh4rrFQ"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8" Type="http://schemas.openxmlformats.org/officeDocument/2006/relationships/hyperlink" Target="https://www.facebook.com/ActiveNland/live" TargetMode="External"/><Relationship Id="rId3" Type="http://schemas.openxmlformats.org/officeDocument/2006/relationships/image" Target="../media/image1.png"/><Relationship Id="rId7" Type="http://schemas.openxmlformats.org/officeDocument/2006/relationships/hyperlink" Target="https://www.youtube.com/user/YouthSportTrust"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hyperlink" Target="https://www.dropbox.com/s/6ritveirslbav7u/Northumberland%20Castles%20Challenge.pdf?dl=0" TargetMode="External"/><Relationship Id="rId11" Type="http://schemas.openxmlformats.org/officeDocument/2006/relationships/image" Target="../media/image5.png"/><Relationship Id="rId5" Type="http://schemas.openxmlformats.org/officeDocument/2006/relationships/hyperlink" Target="https://youtu.be/DcGFteFryoA" TargetMode="External"/><Relationship Id="rId10" Type="http://schemas.openxmlformats.org/officeDocument/2006/relationships/hyperlink" Target="https://padlet.com/Northumberland/workouts" TargetMode="External"/><Relationship Id="rId4" Type="http://schemas.openxmlformats.org/officeDocument/2006/relationships/image" Target="../media/image3.png"/><Relationship Id="rId9" Type="http://schemas.openxmlformats.org/officeDocument/2006/relationships/image" Target="../media/image4.jpeg"/></Relationships>
</file>

<file path=ppt/slides/_rels/slide4.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hyperlink" Target="https://fb.watch/3qgKt-ALeb/" TargetMode="External"/><Relationship Id="rId7" Type="http://schemas.openxmlformats.org/officeDocument/2006/relationships/hyperlink" Target="https://www.facebook.com/ActiveNland/live" TargetMode="External"/><Relationship Id="rId2" Type="http://schemas.openxmlformats.org/officeDocument/2006/relationships/image" Target="../media/image2.png"/><Relationship Id="rId1" Type="http://schemas.openxmlformats.org/officeDocument/2006/relationships/slideLayout" Target="../slideLayouts/slideLayout6.xml"/><Relationship Id="rId6" Type="http://schemas.openxmlformats.org/officeDocument/2006/relationships/hyperlink" Target="https://www.youtube.com/user/YouthSportTrust" TargetMode="External"/><Relationship Id="rId5" Type="http://schemas.openxmlformats.org/officeDocument/2006/relationships/hyperlink" Target="https://www.dropbox.com/s/6ritveirslbav7u/Northumberland%20Castles%20Challenge.pdf?dl=0" TargetMode="External"/><Relationship Id="rId10" Type="http://schemas.openxmlformats.org/officeDocument/2006/relationships/image" Target="../media/image6.png"/><Relationship Id="rId4" Type="http://schemas.openxmlformats.org/officeDocument/2006/relationships/hyperlink" Target="https://youtu.be/jSP-fWmk36A" TargetMode="External"/><Relationship Id="rId9" Type="http://schemas.openxmlformats.org/officeDocument/2006/relationships/hyperlink" Target="https://padlet.com/Northumberland/workout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pic>
        <p:nvPicPr>
          <p:cNvPr id="6" name="Google Shape;66;p15">
            <a:extLst>
              <a:ext uri="{FF2B5EF4-FFF2-40B4-BE49-F238E27FC236}">
                <a16:creationId xmlns:a16="http://schemas.microsoft.com/office/drawing/2014/main" id="{A16F9AAD-B9A3-4307-AD86-90491228591D}"/>
              </a:ext>
            </a:extLst>
          </p:cNvPr>
          <p:cNvPicPr preferRelativeResize="0"/>
          <p:nvPr/>
        </p:nvPicPr>
        <p:blipFill>
          <a:blip r:embed="rId3">
            <a:alphaModFix/>
          </a:blip>
          <a:stretch>
            <a:fillRect/>
          </a:stretch>
        </p:blipFill>
        <p:spPr>
          <a:xfrm>
            <a:off x="0" y="0"/>
            <a:ext cx="9144000" cy="6858000"/>
          </a:xfrm>
          <a:prstGeom prst="rect">
            <a:avLst/>
          </a:prstGeom>
          <a:noFill/>
          <a:ln>
            <a:noFill/>
          </a:ln>
        </p:spPr>
      </p:pic>
      <p:sp>
        <p:nvSpPr>
          <p:cNvPr id="4" name="TextBox 3"/>
          <p:cNvSpPr txBox="1"/>
          <p:nvPr/>
        </p:nvSpPr>
        <p:spPr>
          <a:xfrm>
            <a:off x="242854" y="55222"/>
            <a:ext cx="8398695" cy="707886"/>
          </a:xfrm>
          <a:prstGeom prst="rect">
            <a:avLst/>
          </a:prstGeom>
          <a:noFill/>
        </p:spPr>
        <p:txBody>
          <a:bodyPr wrap="square" lIns="91440" tIns="45720" rIns="91440" bIns="45720" rtlCol="0" anchor="t">
            <a:spAutoFit/>
          </a:bodyPr>
          <a:lstStyle/>
          <a:p>
            <a:pPr algn="ctr"/>
            <a:r>
              <a:rPr lang="en-GB" sz="2000" b="1"/>
              <a:t>Active Northumberland PE and School Sport </a:t>
            </a:r>
          </a:p>
          <a:p>
            <a:pPr algn="ctr"/>
            <a:r>
              <a:rPr lang="en-GB" sz="2000" b="1"/>
              <a:t>PE and Physical Activity Timetable </a:t>
            </a:r>
            <a:r>
              <a:rPr lang="mr-IN" sz="2000" b="1">
                <a:cs typeface="Mangal"/>
              </a:rPr>
              <a:t>–</a:t>
            </a:r>
            <a:r>
              <a:rPr lang="en-GB" sz="2000" b="1"/>
              <a:t> Key Stage 1 </a:t>
            </a:r>
            <a:r>
              <a:rPr lang="en-GB" sz="2000" b="1">
                <a:solidFill>
                  <a:srgbClr val="000000"/>
                </a:solidFill>
              </a:rPr>
              <a:t>&amp; 2 Spring 1 2021</a:t>
            </a:r>
            <a:r>
              <a:rPr lang="en-GB" sz="2000" b="1">
                <a:solidFill>
                  <a:schemeClr val="bg1"/>
                </a:solidFill>
              </a:rPr>
              <a:t>1 </a:t>
            </a:r>
            <a:endParaRPr lang="en-GB" sz="2000" b="1">
              <a:solidFill>
                <a:schemeClr val="bg1"/>
              </a:solidFill>
              <a:cs typeface="Calibri"/>
            </a:endParaRPr>
          </a:p>
        </p:txBody>
      </p:sp>
      <p:graphicFrame>
        <p:nvGraphicFramePr>
          <p:cNvPr id="5" name="Table 4"/>
          <p:cNvGraphicFramePr>
            <a:graphicFrameLocks noGrp="1"/>
          </p:cNvGraphicFramePr>
          <p:nvPr>
            <p:extLst>
              <p:ext uri="{D42A27DB-BD31-4B8C-83A1-F6EECF244321}">
                <p14:modId xmlns:p14="http://schemas.microsoft.com/office/powerpoint/2010/main" val="2785451040"/>
              </p:ext>
            </p:extLst>
          </p:nvPr>
        </p:nvGraphicFramePr>
        <p:xfrm>
          <a:off x="257577" y="751267"/>
          <a:ext cx="8724658" cy="5202834"/>
        </p:xfrm>
        <a:graphic>
          <a:graphicData uri="http://schemas.openxmlformats.org/drawingml/2006/table">
            <a:tbl>
              <a:tblPr firstRow="1" bandRow="1">
                <a:tableStyleId>{BC89EF96-8CEA-46FF-86C4-4CE0E7609802}</a:tableStyleId>
              </a:tblPr>
              <a:tblGrid>
                <a:gridCol w="1454110">
                  <a:extLst>
                    <a:ext uri="{9D8B030D-6E8A-4147-A177-3AD203B41FA5}">
                      <a16:colId xmlns:a16="http://schemas.microsoft.com/office/drawing/2014/main" val="20000"/>
                    </a:ext>
                  </a:extLst>
                </a:gridCol>
                <a:gridCol w="7270548">
                  <a:extLst>
                    <a:ext uri="{9D8B030D-6E8A-4147-A177-3AD203B41FA5}">
                      <a16:colId xmlns:a16="http://schemas.microsoft.com/office/drawing/2014/main" val="20001"/>
                    </a:ext>
                  </a:extLst>
                </a:gridCol>
              </a:tblGrid>
              <a:tr h="456178">
                <a:tc>
                  <a:txBody>
                    <a:bodyPr/>
                    <a:lstStyle/>
                    <a:p>
                      <a:r>
                        <a:rPr lang="en-GB">
                          <a:solidFill>
                            <a:srgbClr val="000000"/>
                          </a:solidFill>
                        </a:rPr>
                        <a:t>Activity</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a:solidFill>
                            <a:srgbClr val="000000"/>
                          </a:solidFill>
                        </a:rPr>
                        <a:t>Each week we advise you to follow the daily routine, the skill, challenge or PE activity remains the same each day so that your child can become secure in carrying out the activity confidently and with control, challenging themselves to improve their performance each day.</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1155158">
                <a:tc>
                  <a:txBody>
                    <a:bodyPr/>
                    <a:lstStyle/>
                    <a:p>
                      <a:r>
                        <a:rPr lang="en-GB" sz="1200" b="1">
                          <a:solidFill>
                            <a:srgbClr val="000000"/>
                          </a:solidFill>
                        </a:rPr>
                        <a:t>PE Activity 1</a:t>
                      </a:r>
                      <a:r>
                        <a:rPr lang="en-GB" sz="1200">
                          <a:solidFill>
                            <a:srgbClr val="000000"/>
                          </a:solidFill>
                        </a:rPr>
                        <a:t>- Fundamental</a:t>
                      </a:r>
                      <a:r>
                        <a:rPr lang="en-GB" sz="1200" baseline="0">
                          <a:solidFill>
                            <a:srgbClr val="000000"/>
                          </a:solidFill>
                        </a:rPr>
                        <a:t> Movement Skill </a:t>
                      </a:r>
                    </a:p>
                    <a:p>
                      <a:r>
                        <a:rPr lang="en-GB" sz="1200" baseline="0">
                          <a:solidFill>
                            <a:srgbClr val="000000"/>
                          </a:solidFill>
                        </a:rPr>
                        <a:t>(10 minutes)</a:t>
                      </a:r>
                      <a:endParaRPr lang="en-GB" sz="120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1">
                          <a:solidFill>
                            <a:srgbClr val="000000"/>
                          </a:solidFill>
                        </a:rPr>
                        <a:t>This activity concentrates on a fundamental skill that is an important component of a child's physical literacy development.  </a:t>
                      </a:r>
                      <a:endParaRPr lang="en-US" sz="1200"/>
                    </a:p>
                    <a:p>
                      <a:pPr lvl="0" algn="ctr">
                        <a:buNone/>
                      </a:pPr>
                      <a:r>
                        <a:rPr lang="en-GB" sz="1200" b="1">
                          <a:solidFill>
                            <a:srgbClr val="000000"/>
                          </a:solidFill>
                        </a:rPr>
                        <a:t> The aim is to have confident physically literate children that develop a lifelong love of being active. </a:t>
                      </a:r>
                      <a:endParaRPr lang="en-US" sz="1200"/>
                    </a:p>
                    <a:p>
                      <a:pPr lvl="0" algn="ctr">
                        <a:buNone/>
                      </a:pPr>
                      <a:r>
                        <a:rPr lang="en-GB" sz="1200" b="1">
                          <a:solidFill>
                            <a:srgbClr val="000000"/>
                          </a:solidFill>
                        </a:rPr>
                        <a:t>Please note the fundamental cards are differentiated and should be used sequentially.</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1155158">
                <a:tc>
                  <a:txBody>
                    <a:bodyPr/>
                    <a:lstStyle/>
                    <a:p>
                      <a:r>
                        <a:rPr lang="en-GB" sz="1200" b="1">
                          <a:solidFill>
                            <a:srgbClr val="000000"/>
                          </a:solidFill>
                        </a:rPr>
                        <a:t>PE Activity </a:t>
                      </a:r>
                      <a:endParaRPr lang="en-US"/>
                    </a:p>
                    <a:p>
                      <a:pPr lvl="0">
                        <a:buNone/>
                      </a:pPr>
                      <a:r>
                        <a:rPr lang="en-GB" sz="1200" baseline="0">
                          <a:solidFill>
                            <a:srgbClr val="000000"/>
                          </a:solidFill>
                        </a:rPr>
                        <a:t>Personal Challenge </a:t>
                      </a:r>
                      <a:endParaRPr lang="en-US"/>
                    </a:p>
                    <a:p>
                      <a:r>
                        <a:rPr lang="en-GB" sz="1200" baseline="0">
                          <a:solidFill>
                            <a:srgbClr val="000000"/>
                          </a:solidFill>
                        </a:rPr>
                        <a:t>(10 minutes) </a:t>
                      </a:r>
                      <a:endParaRPr lang="en-GB" sz="120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1">
                          <a:solidFill>
                            <a:srgbClr val="000000"/>
                          </a:solidFill>
                        </a:rPr>
                        <a:t>This is a simple Agility,  Balance or Co-ordination Activity for your child to practise and improve and to challenge themselves to be better by the end of each week.  </a:t>
                      </a:r>
                      <a:endParaRPr lang="en-US" sz="1200"/>
                    </a:p>
                    <a:p>
                      <a:pPr lvl="0" algn="ctr">
                        <a:buNone/>
                      </a:pPr>
                      <a:r>
                        <a:rPr lang="en-GB" sz="1200" b="1">
                          <a:solidFill>
                            <a:srgbClr val="000000"/>
                          </a:solidFill>
                        </a:rPr>
                        <a:t>The video clip will show you what to do, remember to record your best effort each day.</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r h="1155158">
                <a:tc>
                  <a:txBody>
                    <a:bodyPr/>
                    <a:lstStyle/>
                    <a:p>
                      <a:r>
                        <a:rPr lang="en-GB" sz="1200" b="1">
                          <a:solidFill>
                            <a:srgbClr val="000000"/>
                          </a:solidFill>
                        </a:rPr>
                        <a:t>PE Activity 3</a:t>
                      </a:r>
                      <a:r>
                        <a:rPr lang="en-GB" sz="1200">
                          <a:solidFill>
                            <a:srgbClr val="000000"/>
                          </a:solidFill>
                        </a:rPr>
                        <a:t>- </a:t>
                      </a:r>
                    </a:p>
                    <a:p>
                      <a:r>
                        <a:rPr lang="en-GB" sz="1200">
                          <a:solidFill>
                            <a:srgbClr val="000000"/>
                          </a:solidFill>
                        </a:rPr>
                        <a:t>Gymnastics</a:t>
                      </a:r>
                    </a:p>
                    <a:p>
                      <a:r>
                        <a:rPr lang="en-GB" sz="1200">
                          <a:solidFill>
                            <a:srgbClr val="000000"/>
                          </a:solidFill>
                        </a:rPr>
                        <a:t>(10 minutes) </a:t>
                      </a:r>
                    </a:p>
                    <a:p>
                      <a:endParaRPr lang="en-GB" sz="120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1">
                          <a:solidFill>
                            <a:srgbClr val="000000"/>
                          </a:solidFill>
                        </a:rPr>
                        <a:t>This Activity is a specific Gymnastics skill that is part of a Gymnastics Theme.  </a:t>
                      </a:r>
                      <a:endParaRPr lang="en-US" sz="1200"/>
                    </a:p>
                    <a:p>
                      <a:pPr lvl="0" algn="ctr">
                        <a:buNone/>
                      </a:pPr>
                      <a:r>
                        <a:rPr lang="en-GB" sz="1200" b="1">
                          <a:solidFill>
                            <a:srgbClr val="000000"/>
                          </a:solidFill>
                        </a:rPr>
                        <a:t>Please follow the teaching points to ensure that they learn the correct technique.  </a:t>
                      </a:r>
                    </a:p>
                    <a:p>
                      <a:pPr lvl="0" algn="ctr">
                        <a:buNone/>
                      </a:pPr>
                      <a:r>
                        <a:rPr lang="en-GB" sz="1200" b="1">
                          <a:solidFill>
                            <a:srgbClr val="000000"/>
                          </a:solidFill>
                        </a:rPr>
                        <a:t>Practise individually and if in a safe environment link skills together.  </a:t>
                      </a:r>
                      <a:endParaRPr lang="en-GB" sz="1200"/>
                    </a:p>
                    <a:p>
                      <a:pPr lvl="0" algn="ctr">
                        <a:buNone/>
                      </a:pPr>
                      <a:r>
                        <a:rPr lang="en-GB" sz="1200" b="1">
                          <a:solidFill>
                            <a:srgbClr val="000000"/>
                          </a:solidFill>
                        </a:rPr>
                        <a:t>Where there is a video clip please access the link on the timetable. You will be able to see further differentiated tasks or relevant </a:t>
                      </a:r>
                      <a:r>
                        <a:rPr lang="en-GB" sz="1200" b="1">
                          <a:solidFill>
                            <a:schemeClr val="tx1"/>
                          </a:solidFill>
                        </a:rPr>
                        <a:t>Gymnastics Cards</a:t>
                      </a:r>
                      <a:r>
                        <a:rPr lang="en-GB" sz="1200" b="1">
                          <a:solidFill>
                            <a:srgbClr val="000000"/>
                          </a:solidFill>
                        </a:rPr>
                        <a:t> with visuals &amp; teaching points</a:t>
                      </a:r>
                      <a:endParaRPr lang="en-GB" sz="120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1002268">
                <a:tc>
                  <a:txBody>
                    <a:bodyPr/>
                    <a:lstStyle/>
                    <a:p>
                      <a:r>
                        <a:rPr lang="en-GB" sz="1200">
                          <a:solidFill>
                            <a:srgbClr val="000000"/>
                          </a:solidFill>
                        </a:rPr>
                        <a:t>Physical Activity Challenge</a:t>
                      </a:r>
                    </a:p>
                    <a:p>
                      <a:r>
                        <a:rPr lang="en-GB" sz="1200">
                          <a:solidFill>
                            <a:srgbClr val="000000"/>
                          </a:solidFill>
                        </a:rPr>
                        <a:t>(30</a:t>
                      </a:r>
                      <a:r>
                        <a:rPr lang="en-GB" sz="1200" baseline="0">
                          <a:solidFill>
                            <a:srgbClr val="000000"/>
                          </a:solidFill>
                        </a:rPr>
                        <a:t> minutes) </a:t>
                      </a:r>
                      <a:endParaRPr lang="en-GB" sz="120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1" i="0" u="none" strike="noStrike" noProof="0">
                          <a:solidFill>
                            <a:schemeClr val="tx1"/>
                          </a:solidFill>
                          <a:latin typeface="Calibri"/>
                        </a:rPr>
                        <a:t>These additional 30 minutes non-curricular activities are to support your family to reach the recommended 60 minutes of physical activity per day.  </a:t>
                      </a:r>
                      <a:endParaRPr lang="en-US" sz="1200"/>
                    </a:p>
                    <a:p>
                      <a:pPr lvl="0" algn="ctr">
                        <a:buNone/>
                      </a:pPr>
                      <a:r>
                        <a:rPr lang="en-GB" sz="1200" b="1" i="0" u="none" strike="noStrike" noProof="0">
                          <a:solidFill>
                            <a:schemeClr val="tx1"/>
                          </a:solidFill>
                          <a:latin typeface="Calibri"/>
                        </a:rPr>
                        <a:t>These daily activities are only suggestions as there are many more which can be found on </a:t>
                      </a:r>
                      <a:r>
                        <a:rPr lang="en-GB" sz="1200" b="1" i="0" u="none" strike="noStrike" noProof="0">
                          <a:solidFill>
                            <a:schemeClr val="tx1"/>
                          </a:solidFill>
                          <a:latin typeface="+mn-lt"/>
                        </a:rPr>
                        <a:t>YouTube </a:t>
                      </a:r>
                      <a:r>
                        <a:rPr lang="en-GB" sz="1200" b="1" i="0" u="none" strike="noStrike" noProof="0">
                          <a:solidFill>
                            <a:schemeClr val="tx1"/>
                          </a:solidFill>
                          <a:latin typeface="+mn-lt"/>
                          <a:hlinkClick r:id="rId4"/>
                        </a:rPr>
                        <a:t>https://www.youtube.com/channel/UCnP_2E9H6RmYXHEYVh4rrFQ</a:t>
                      </a:r>
                      <a:endParaRPr lang="en-GB" sz="1200" b="1" i="0" u="none" strike="noStrike" noProof="0">
                        <a:solidFill>
                          <a:schemeClr val="tx1"/>
                        </a:solidFill>
                        <a:latin typeface="+mn-lt"/>
                      </a:endParaRPr>
                    </a:p>
                    <a:p>
                      <a:pPr lvl="0" algn="ctr">
                        <a:buNone/>
                      </a:pPr>
                      <a:r>
                        <a:rPr lang="en-GB" sz="1200" b="1" i="0" u="none" strike="noStrike" noProof="0">
                          <a:solidFill>
                            <a:schemeClr val="tx1"/>
                          </a:solidFill>
                          <a:latin typeface="Calibri"/>
                        </a:rPr>
                        <a:t> A useful website with lots more examples </a:t>
                      </a:r>
                      <a:r>
                        <a:rPr lang="en-GB" sz="1200" b="1" i="0" u="none" strike="noStrike" noProof="0">
                          <a:solidFill>
                            <a:schemeClr val="tx1"/>
                          </a:solidFill>
                          <a:latin typeface="+mn-lt"/>
                        </a:rPr>
                        <a:t>is </a:t>
                      </a:r>
                      <a:r>
                        <a:rPr lang="en-GB" sz="1200" b="1" i="0" u="none" strike="noStrike" noProof="0">
                          <a:solidFill>
                            <a:schemeClr val="tx1"/>
                          </a:solidFill>
                          <a:latin typeface="+mn-lt"/>
                          <a:hlinkClick r:id="rId5"/>
                        </a:rPr>
                        <a:t>https://www.weareteachers.com/virtual-pe-classes/</a:t>
                      </a:r>
                      <a:endParaRPr lang="en-GB" sz="1200" b="1" i="0" u="none" strike="noStrike" noProof="0">
                        <a:solidFill>
                          <a:schemeClr val="tx1"/>
                        </a:solidFill>
                        <a:latin typeface="+mn-lt"/>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851936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hape, rectangle&#10;&#10;Description automatically generated">
            <a:extLst>
              <a:ext uri="{FF2B5EF4-FFF2-40B4-BE49-F238E27FC236}">
                <a16:creationId xmlns:a16="http://schemas.microsoft.com/office/drawing/2014/main" id="{1FF87B65-26D1-4417-B403-CF9F2BED0657}"/>
              </a:ext>
            </a:extLst>
          </p:cNvPr>
          <p:cNvPicPr>
            <a:picLocks noChangeAspect="1"/>
          </p:cNvPicPr>
          <p:nvPr/>
        </p:nvPicPr>
        <p:blipFill>
          <a:blip r:embed="rId2"/>
          <a:stretch>
            <a:fillRect/>
          </a:stretch>
        </p:blipFill>
        <p:spPr>
          <a:xfrm>
            <a:off x="0" y="0"/>
            <a:ext cx="9144000" cy="6858000"/>
          </a:xfrm>
          <a:prstGeom prst="rect">
            <a:avLst/>
          </a:prstGeom>
        </p:spPr>
      </p:pic>
      <p:sp>
        <p:nvSpPr>
          <p:cNvPr id="5" name="TextBox 4"/>
          <p:cNvSpPr txBox="1"/>
          <p:nvPr/>
        </p:nvSpPr>
        <p:spPr>
          <a:xfrm>
            <a:off x="1380487" y="55222"/>
            <a:ext cx="6584922" cy="707886"/>
          </a:xfrm>
          <a:prstGeom prst="rect">
            <a:avLst/>
          </a:prstGeom>
          <a:noFill/>
        </p:spPr>
        <p:txBody>
          <a:bodyPr wrap="square" lIns="91440" tIns="45720" rIns="91440" bIns="45720" rtlCol="0" anchor="t">
            <a:spAutoFit/>
          </a:bodyPr>
          <a:lstStyle/>
          <a:p>
            <a:pPr algn="ctr"/>
            <a:r>
              <a:rPr lang="en-GB" sz="2000" b="1">
                <a:solidFill>
                  <a:schemeClr val="bg1"/>
                </a:solidFill>
              </a:rPr>
              <a:t>Active Northumberland PE and School Sport </a:t>
            </a:r>
          </a:p>
          <a:p>
            <a:pPr algn="ctr"/>
            <a:r>
              <a:rPr lang="en-GB" sz="2000" b="1">
                <a:solidFill>
                  <a:schemeClr val="bg1"/>
                </a:solidFill>
              </a:rPr>
              <a:t>PE and Physical Activity Timetable </a:t>
            </a:r>
            <a:r>
              <a:rPr lang="mr-IN" sz="2000" b="1">
                <a:solidFill>
                  <a:schemeClr val="bg1"/>
                </a:solidFill>
                <a:cs typeface="Mangal"/>
              </a:rPr>
              <a:t>–</a:t>
            </a:r>
            <a:r>
              <a:rPr lang="en-GB" sz="2000" b="1">
                <a:solidFill>
                  <a:schemeClr val="bg1"/>
                </a:solidFill>
              </a:rPr>
              <a:t> Key Stage 1 &amp; 2  </a:t>
            </a:r>
            <a:endParaRPr lang="en-GB" sz="2000" b="1">
              <a:solidFill>
                <a:schemeClr val="bg1"/>
              </a:solidFill>
              <a:cs typeface="Calibri"/>
            </a:endParaRPr>
          </a:p>
        </p:txBody>
      </p:sp>
      <p:sp>
        <p:nvSpPr>
          <p:cNvPr id="2" name="TextBox 1">
            <a:extLst>
              <a:ext uri="{FF2B5EF4-FFF2-40B4-BE49-F238E27FC236}">
                <a16:creationId xmlns:a16="http://schemas.microsoft.com/office/drawing/2014/main" id="{061AC21D-C78A-4A30-9D46-86742C9EA4BB}"/>
              </a:ext>
            </a:extLst>
          </p:cNvPr>
          <p:cNvSpPr txBox="1"/>
          <p:nvPr/>
        </p:nvSpPr>
        <p:spPr>
          <a:xfrm>
            <a:off x="1043188" y="892935"/>
            <a:ext cx="7390326" cy="609397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b="1">
                <a:solidFill>
                  <a:schemeClr val="bg1"/>
                </a:solidFill>
              </a:rPr>
              <a:t>Before you start your Activity</a:t>
            </a:r>
            <a:endParaRPr lang="en-GB" sz="2400" b="1">
              <a:solidFill>
                <a:schemeClr val="bg1"/>
              </a:solidFill>
              <a:cs typeface="Calibri"/>
            </a:endParaRPr>
          </a:p>
          <a:p>
            <a:endParaRPr lang="en-GB" b="1">
              <a:solidFill>
                <a:schemeClr val="bg1"/>
              </a:solidFill>
              <a:cs typeface="Calibri"/>
            </a:endParaRPr>
          </a:p>
          <a:p>
            <a:pPr marL="285750" indent="-285750">
              <a:buFont typeface="Arial"/>
              <a:buChar char="•"/>
            </a:pPr>
            <a:r>
              <a:rPr lang="en-GB" b="1">
                <a:solidFill>
                  <a:schemeClr val="bg1"/>
                </a:solidFill>
                <a:cs typeface="Calibri"/>
              </a:rPr>
              <a:t>Make sure you are dressed for PE</a:t>
            </a:r>
          </a:p>
          <a:p>
            <a:pPr marL="285750" indent="-285750">
              <a:buFont typeface="Arial"/>
              <a:buChar char="•"/>
            </a:pPr>
            <a:endParaRPr lang="en-GB" b="1">
              <a:solidFill>
                <a:schemeClr val="bg1"/>
              </a:solidFill>
              <a:cs typeface="Calibri"/>
            </a:endParaRPr>
          </a:p>
          <a:p>
            <a:pPr marL="285750" indent="-285750">
              <a:buFont typeface="Arial"/>
              <a:buChar char="•"/>
            </a:pPr>
            <a:r>
              <a:rPr lang="en-GB" b="1">
                <a:solidFill>
                  <a:schemeClr val="bg1"/>
                </a:solidFill>
                <a:cs typeface="Calibri"/>
              </a:rPr>
              <a:t>Make sure you are ready to exercise, remember a warm-up prepares your body to exercise</a:t>
            </a:r>
            <a:endParaRPr lang="en-GB">
              <a:solidFill>
                <a:schemeClr val="bg1"/>
              </a:solidFill>
            </a:endParaRPr>
          </a:p>
          <a:p>
            <a:pPr marL="285750" indent="-285750">
              <a:buFont typeface="Arial"/>
              <a:buChar char="•"/>
            </a:pPr>
            <a:endParaRPr lang="en-GB" b="1">
              <a:solidFill>
                <a:schemeClr val="bg1"/>
              </a:solidFill>
              <a:cs typeface="Calibri"/>
            </a:endParaRPr>
          </a:p>
          <a:p>
            <a:pPr marL="285750" indent="-285750">
              <a:buFont typeface="Arial"/>
              <a:buChar char="•"/>
            </a:pPr>
            <a:r>
              <a:rPr lang="en-GB" b="1">
                <a:solidFill>
                  <a:schemeClr val="bg1"/>
                </a:solidFill>
                <a:cs typeface="Calibri"/>
              </a:rPr>
              <a:t>Make sure you have enough space around you to carry out the activity safely whether you are inside or outside</a:t>
            </a:r>
          </a:p>
          <a:p>
            <a:pPr marL="285750" indent="-285750">
              <a:buFont typeface="Arial"/>
              <a:buChar char="•"/>
            </a:pPr>
            <a:endParaRPr lang="en-GB" b="1">
              <a:solidFill>
                <a:schemeClr val="bg1"/>
              </a:solidFill>
              <a:cs typeface="Calibri"/>
            </a:endParaRPr>
          </a:p>
          <a:p>
            <a:pPr marL="285750" indent="-285750">
              <a:buFont typeface="Arial"/>
              <a:buChar char="•"/>
            </a:pPr>
            <a:r>
              <a:rPr lang="en-GB" b="1">
                <a:solidFill>
                  <a:schemeClr val="bg1"/>
                </a:solidFill>
                <a:cs typeface="Calibri"/>
              </a:rPr>
              <a:t>If something starts to hurt stop the activity straight away and ask for help</a:t>
            </a:r>
          </a:p>
          <a:p>
            <a:pPr marL="285750" indent="-285750">
              <a:buFont typeface="Arial"/>
              <a:buChar char="•"/>
            </a:pPr>
            <a:endParaRPr lang="en-GB" b="1">
              <a:solidFill>
                <a:schemeClr val="bg1"/>
              </a:solidFill>
              <a:cs typeface="Calibri"/>
            </a:endParaRPr>
          </a:p>
          <a:p>
            <a:pPr marL="285750" indent="-285750">
              <a:buFont typeface="Arial"/>
              <a:buChar char="•"/>
            </a:pPr>
            <a:r>
              <a:rPr lang="en-GB" b="1">
                <a:solidFill>
                  <a:schemeClr val="bg1"/>
                </a:solidFill>
                <a:cs typeface="Calibri"/>
              </a:rPr>
              <a:t>Make sure you have a drink of water to keep yourself hydrated</a:t>
            </a:r>
          </a:p>
          <a:p>
            <a:pPr marL="285750" indent="-285750">
              <a:buFont typeface="Arial"/>
              <a:buChar char="•"/>
            </a:pPr>
            <a:endParaRPr lang="en-GB" b="1">
              <a:solidFill>
                <a:schemeClr val="bg1"/>
              </a:solidFill>
              <a:cs typeface="Calibri"/>
            </a:endParaRPr>
          </a:p>
          <a:p>
            <a:pPr marL="285750" indent="-285750">
              <a:buFont typeface="Arial"/>
              <a:buChar char="•"/>
            </a:pPr>
            <a:r>
              <a:rPr lang="en-GB" b="1">
                <a:solidFill>
                  <a:schemeClr val="bg1"/>
                </a:solidFill>
                <a:cs typeface="Calibri"/>
              </a:rPr>
              <a:t>Put some music on and have some fun</a:t>
            </a:r>
          </a:p>
          <a:p>
            <a:pPr marL="285750" indent="-285750">
              <a:buFont typeface="Arial"/>
              <a:buChar char="•"/>
            </a:pPr>
            <a:endParaRPr lang="en-GB" b="1">
              <a:solidFill>
                <a:schemeClr val="bg1"/>
              </a:solidFill>
              <a:cs typeface="Calibri"/>
            </a:endParaRPr>
          </a:p>
          <a:p>
            <a:pPr marL="285750" indent="-285750">
              <a:buFont typeface="Arial"/>
              <a:buChar char="•"/>
            </a:pPr>
            <a:endParaRPr lang="en-GB" b="1">
              <a:solidFill>
                <a:schemeClr val="bg1"/>
              </a:solidFill>
              <a:cs typeface="Calibri"/>
            </a:endParaRPr>
          </a:p>
          <a:p>
            <a:pPr algn="ctr"/>
            <a:r>
              <a:rPr lang="en-GB" sz="2400" b="1">
                <a:solidFill>
                  <a:schemeClr val="bg1"/>
                </a:solidFill>
                <a:cs typeface="Calibri"/>
              </a:rPr>
              <a:t>Keep Active, Keep Healthy &amp; Keep Smiling</a:t>
            </a:r>
          </a:p>
          <a:p>
            <a:endParaRPr lang="en-GB">
              <a:solidFill>
                <a:schemeClr val="bg1"/>
              </a:solidFill>
              <a:cs typeface="Calibri"/>
            </a:endParaRPr>
          </a:p>
          <a:p>
            <a:pPr marL="285750" indent="-285750">
              <a:buFont typeface="Arial"/>
              <a:buChar char="•"/>
            </a:pPr>
            <a:endParaRPr lang="en-GB">
              <a:solidFill>
                <a:schemeClr val="bg1"/>
              </a:solidFill>
              <a:cs typeface="Calibri"/>
            </a:endParaRPr>
          </a:p>
        </p:txBody>
      </p:sp>
    </p:spTree>
    <p:extLst>
      <p:ext uri="{BB962C8B-B14F-4D97-AF65-F5344CB8AC3E}">
        <p14:creationId xmlns:p14="http://schemas.microsoft.com/office/powerpoint/2010/main" val="32012414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pic>
        <p:nvPicPr>
          <p:cNvPr id="6" name="Google Shape;66;p15">
            <a:extLst>
              <a:ext uri="{FF2B5EF4-FFF2-40B4-BE49-F238E27FC236}">
                <a16:creationId xmlns:a16="http://schemas.microsoft.com/office/drawing/2014/main" id="{A16F9AAD-B9A3-4307-AD86-90491228591D}"/>
              </a:ext>
            </a:extLst>
          </p:cNvPr>
          <p:cNvPicPr preferRelativeResize="0"/>
          <p:nvPr/>
        </p:nvPicPr>
        <p:blipFill>
          <a:blip r:embed="rId3">
            <a:alphaModFix/>
          </a:blip>
          <a:stretch>
            <a:fillRect/>
          </a:stretch>
        </p:blipFill>
        <p:spPr>
          <a:xfrm>
            <a:off x="0" y="0"/>
            <a:ext cx="9144000" cy="6858000"/>
          </a:xfrm>
          <a:prstGeom prst="rect">
            <a:avLst/>
          </a:prstGeom>
          <a:noFill/>
          <a:ln>
            <a:noFill/>
          </a:ln>
        </p:spPr>
      </p:pic>
      <p:sp>
        <p:nvSpPr>
          <p:cNvPr id="4" name="TextBox 3"/>
          <p:cNvSpPr txBox="1"/>
          <p:nvPr/>
        </p:nvSpPr>
        <p:spPr>
          <a:xfrm>
            <a:off x="1380487" y="55222"/>
            <a:ext cx="6584922" cy="707886"/>
          </a:xfrm>
          <a:prstGeom prst="rect">
            <a:avLst/>
          </a:prstGeom>
          <a:noFill/>
        </p:spPr>
        <p:txBody>
          <a:bodyPr wrap="square" lIns="91440" tIns="45720" rIns="91440" bIns="45720" rtlCol="0" anchor="t">
            <a:spAutoFit/>
          </a:bodyPr>
          <a:lstStyle/>
          <a:p>
            <a:pPr algn="ctr"/>
            <a:r>
              <a:rPr lang="en-GB" sz="2000" b="1" dirty="0"/>
              <a:t>Active Northumberland PE and School Sport </a:t>
            </a:r>
          </a:p>
          <a:p>
            <a:pPr algn="ctr"/>
            <a:r>
              <a:rPr lang="en-GB" sz="2000" b="1" dirty="0"/>
              <a:t>PE and Physical Activity Timetable </a:t>
            </a:r>
            <a:r>
              <a:rPr lang="mr-IN" sz="2000" b="1" dirty="0">
                <a:cs typeface="Mangal"/>
              </a:rPr>
              <a:t>–</a:t>
            </a:r>
            <a:r>
              <a:rPr lang="en-GB" sz="2000" b="1" dirty="0"/>
              <a:t> Key Stage 1 Week 5 </a:t>
            </a:r>
            <a:r>
              <a:rPr lang="en-GB" sz="2000" b="1" dirty="0">
                <a:solidFill>
                  <a:schemeClr val="bg1"/>
                </a:solidFill>
              </a:rPr>
              <a:t>1 </a:t>
            </a:r>
            <a:endParaRPr lang="en-GB" sz="2000" b="1" dirty="0">
              <a:solidFill>
                <a:schemeClr val="bg1"/>
              </a:solidFill>
              <a:cs typeface="Calibri"/>
            </a:endParaRPr>
          </a:p>
        </p:txBody>
      </p:sp>
      <p:pic>
        <p:nvPicPr>
          <p:cNvPr id="8" name="Picture 7" descr="A picture containing text&#10;&#10;Description automatically generated">
            <a:extLst>
              <a:ext uri="{FF2B5EF4-FFF2-40B4-BE49-F238E27FC236}">
                <a16:creationId xmlns:a16="http://schemas.microsoft.com/office/drawing/2014/main" id="{14042484-892F-4691-8D8F-3236944D5FC8}"/>
              </a:ext>
            </a:extLst>
          </p:cNvPr>
          <p:cNvPicPr/>
          <p:nvPr/>
        </p:nvPicPr>
        <p:blipFill>
          <a:blip r:embed="rId4">
            <a:alphaModFix amt="50000"/>
            <a:extLst>
              <a:ext uri="{28A0092B-C50C-407E-A947-70E740481C1C}">
                <a14:useLocalDpi xmlns:a14="http://schemas.microsoft.com/office/drawing/2010/main" val="0"/>
              </a:ext>
            </a:extLst>
          </a:blip>
          <a:stretch>
            <a:fillRect/>
          </a:stretch>
        </p:blipFill>
        <p:spPr>
          <a:xfrm>
            <a:off x="6085031" y="4885555"/>
            <a:ext cx="1272983" cy="876355"/>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1088523476"/>
              </p:ext>
            </p:extLst>
          </p:nvPr>
        </p:nvGraphicFramePr>
        <p:xfrm>
          <a:off x="209664" y="873623"/>
          <a:ext cx="8724672" cy="4843085"/>
        </p:xfrm>
        <a:graphic>
          <a:graphicData uri="http://schemas.openxmlformats.org/drawingml/2006/table">
            <a:tbl>
              <a:tblPr firstRow="1" bandRow="1">
                <a:tableStyleId>{BC89EF96-8CEA-46FF-86C4-4CE0E7609802}</a:tableStyleId>
              </a:tblPr>
              <a:tblGrid>
                <a:gridCol w="1454112">
                  <a:extLst>
                    <a:ext uri="{9D8B030D-6E8A-4147-A177-3AD203B41FA5}">
                      <a16:colId xmlns:a16="http://schemas.microsoft.com/office/drawing/2014/main" val="20000"/>
                    </a:ext>
                  </a:extLst>
                </a:gridCol>
                <a:gridCol w="1454112">
                  <a:extLst>
                    <a:ext uri="{9D8B030D-6E8A-4147-A177-3AD203B41FA5}">
                      <a16:colId xmlns:a16="http://schemas.microsoft.com/office/drawing/2014/main" val="20001"/>
                    </a:ext>
                  </a:extLst>
                </a:gridCol>
                <a:gridCol w="1454112">
                  <a:extLst>
                    <a:ext uri="{9D8B030D-6E8A-4147-A177-3AD203B41FA5}">
                      <a16:colId xmlns:a16="http://schemas.microsoft.com/office/drawing/2014/main" val="20002"/>
                    </a:ext>
                  </a:extLst>
                </a:gridCol>
                <a:gridCol w="1454112">
                  <a:extLst>
                    <a:ext uri="{9D8B030D-6E8A-4147-A177-3AD203B41FA5}">
                      <a16:colId xmlns:a16="http://schemas.microsoft.com/office/drawing/2014/main" val="20003"/>
                    </a:ext>
                  </a:extLst>
                </a:gridCol>
                <a:gridCol w="1454112">
                  <a:extLst>
                    <a:ext uri="{9D8B030D-6E8A-4147-A177-3AD203B41FA5}">
                      <a16:colId xmlns:a16="http://schemas.microsoft.com/office/drawing/2014/main" val="20004"/>
                    </a:ext>
                  </a:extLst>
                </a:gridCol>
                <a:gridCol w="1454112">
                  <a:extLst>
                    <a:ext uri="{9D8B030D-6E8A-4147-A177-3AD203B41FA5}">
                      <a16:colId xmlns:a16="http://schemas.microsoft.com/office/drawing/2014/main" val="20005"/>
                    </a:ext>
                  </a:extLst>
                </a:gridCol>
              </a:tblGrid>
              <a:tr h="456178">
                <a:tc>
                  <a:txBody>
                    <a:bodyPr/>
                    <a:lstStyle/>
                    <a:p>
                      <a:endParaRPr lang="en-GB">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000000"/>
                          </a:solidFill>
                        </a:rPr>
                        <a:t>Monday </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000000"/>
                          </a:solidFill>
                        </a:rPr>
                        <a:t>Tuesday</a:t>
                      </a:r>
                      <a:r>
                        <a:rPr lang="en-GB" sz="1400" baseline="0" dirty="0">
                          <a:solidFill>
                            <a:srgbClr val="000000"/>
                          </a:solidFill>
                        </a:rPr>
                        <a:t> </a:t>
                      </a:r>
                      <a:endParaRPr lang="en-GB" sz="14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000000"/>
                          </a:solidFill>
                        </a:rPr>
                        <a:t>Wednesday</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000000"/>
                          </a:solidFill>
                        </a:rPr>
                        <a:t>Thursday </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000000"/>
                          </a:solidFill>
                        </a:rPr>
                        <a:t>Friday</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1028700">
                <a:tc>
                  <a:txBody>
                    <a:bodyPr/>
                    <a:lstStyle/>
                    <a:p>
                      <a:r>
                        <a:rPr lang="en-GB" sz="1200" b="1" dirty="0">
                          <a:solidFill>
                            <a:srgbClr val="000000"/>
                          </a:solidFill>
                        </a:rPr>
                        <a:t>PE Activity 1</a:t>
                      </a:r>
                      <a:r>
                        <a:rPr lang="en-GB" sz="1200" dirty="0">
                          <a:solidFill>
                            <a:srgbClr val="000000"/>
                          </a:solidFill>
                        </a:rPr>
                        <a:t>- Fundamental</a:t>
                      </a:r>
                      <a:r>
                        <a:rPr lang="en-GB" sz="1200" baseline="0" dirty="0">
                          <a:solidFill>
                            <a:srgbClr val="000000"/>
                          </a:solidFill>
                        </a:rPr>
                        <a:t> Movement Skill </a:t>
                      </a:r>
                    </a:p>
                    <a:p>
                      <a:r>
                        <a:rPr lang="en-GB" sz="1200" baseline="0" dirty="0">
                          <a:solidFill>
                            <a:srgbClr val="000000"/>
                          </a:solidFill>
                        </a:rPr>
                        <a:t>(10 minutes)</a:t>
                      </a:r>
                      <a:endParaRPr lang="en-GB"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200" dirty="0">
                          <a:solidFill>
                            <a:srgbClr val="000000"/>
                          </a:solidFill>
                        </a:rPr>
                        <a:t>Floor Work</a:t>
                      </a:r>
                    </a:p>
                    <a:p>
                      <a:pPr lvl="0" algn="ctr">
                        <a:buNone/>
                      </a:pPr>
                      <a:endParaRPr lang="en-GB" sz="1200">
                        <a:solidFill>
                          <a:srgbClr val="000000"/>
                        </a:solidFill>
                      </a:endParaRPr>
                    </a:p>
                    <a:p>
                      <a:pPr lvl="0" algn="ctr">
                        <a:buNone/>
                      </a:pPr>
                      <a:r>
                        <a:rPr lang="en-GB" sz="1200" dirty="0">
                          <a:solidFill>
                            <a:srgbClr val="000000"/>
                          </a:solidFill>
                        </a:rPr>
                        <a:t>*See Fundamental Movement Skill Card*</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000000"/>
                          </a:solidFill>
                          <a:latin typeface="+mn-lt"/>
                        </a:rPr>
                        <a:t>Floor Work</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000000"/>
                          </a:solidFill>
                          <a:latin typeface="Calibri"/>
                        </a:rPr>
                        <a:t>Floor Work</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000000"/>
                          </a:solidFill>
                          <a:latin typeface="Calibri"/>
                        </a:rPr>
                        <a:t>Floor Work</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000000"/>
                          </a:solidFill>
                          <a:latin typeface="Calibri"/>
                        </a:rPr>
                        <a:t>Floor Work</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1330304">
                <a:tc>
                  <a:txBody>
                    <a:bodyPr/>
                    <a:lstStyle/>
                    <a:p>
                      <a:r>
                        <a:rPr lang="en-GB" sz="1200" b="1" dirty="0">
                          <a:solidFill>
                            <a:srgbClr val="000000"/>
                          </a:solidFill>
                        </a:rPr>
                        <a:t>PE Activity 2</a:t>
                      </a:r>
                      <a:r>
                        <a:rPr lang="en-GB" sz="1200" dirty="0">
                          <a:solidFill>
                            <a:srgbClr val="000000"/>
                          </a:solidFill>
                        </a:rPr>
                        <a:t>- </a:t>
                      </a:r>
                    </a:p>
                    <a:p>
                      <a:r>
                        <a:rPr lang="en-GB" sz="1200" dirty="0">
                          <a:solidFill>
                            <a:srgbClr val="000000"/>
                          </a:solidFill>
                        </a:rPr>
                        <a:t>KS1</a:t>
                      </a:r>
                      <a:r>
                        <a:rPr lang="en-GB" sz="1200" baseline="0" dirty="0">
                          <a:solidFill>
                            <a:srgbClr val="000000"/>
                          </a:solidFill>
                        </a:rPr>
                        <a:t> Personal Challenge </a:t>
                      </a:r>
                    </a:p>
                    <a:p>
                      <a:r>
                        <a:rPr lang="en-GB" sz="1200" baseline="0" dirty="0">
                          <a:solidFill>
                            <a:srgbClr val="000000"/>
                          </a:solidFill>
                        </a:rPr>
                        <a:t>(10 minutes) </a:t>
                      </a:r>
                      <a:endParaRPr lang="en-GB"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200" dirty="0">
                          <a:solidFill>
                            <a:srgbClr val="000000"/>
                          </a:solidFill>
                        </a:rPr>
                        <a:t>Step Ups</a:t>
                      </a:r>
                    </a:p>
                    <a:p>
                      <a:pPr algn="ctr"/>
                      <a:endParaRPr lang="en-GB" sz="1200" dirty="0">
                        <a:solidFill>
                          <a:srgbClr val="000000"/>
                        </a:solidFill>
                      </a:endParaRPr>
                    </a:p>
                    <a:p>
                      <a:pPr algn="ctr"/>
                      <a:r>
                        <a:rPr lang="en-GB" sz="1200" dirty="0">
                          <a:solidFill>
                            <a:srgbClr val="000000"/>
                          </a:solidFill>
                        </a:rPr>
                        <a:t>*See Personal Challenge Card*</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dirty="0"/>
                        <a:t>Step Ups</a:t>
                      </a:r>
                    </a:p>
                    <a:p>
                      <a:pPr lvl="0" algn="ctr">
                        <a:buNone/>
                      </a:pPr>
                      <a:endParaRPr lang="en-GB" sz="1200" b="0" i="0" u="none" strike="noStrike" noProof="0" dirty="0">
                        <a:solidFill>
                          <a:srgbClr val="000000"/>
                        </a:solidFill>
                        <a:latin typeface="+mn-lt"/>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endParaRPr lang="en-GB" sz="1200" b="0" i="0" u="none" strike="noStrike" noProof="0">
                        <a:solidFill>
                          <a:srgbClr val="000000"/>
                        </a:solidFill>
                        <a:latin typeface="Calibri"/>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000000"/>
                          </a:solidFill>
                          <a:latin typeface="Calibri"/>
                        </a:rPr>
                        <a:t>Step Ups</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000000"/>
                          </a:solidFill>
                          <a:latin typeface="Calibri"/>
                        </a:rPr>
                        <a:t>Step Ups</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r h="1022063">
                <a:tc>
                  <a:txBody>
                    <a:bodyPr/>
                    <a:lstStyle/>
                    <a:p>
                      <a:r>
                        <a:rPr lang="en-GB" sz="1200" b="1" dirty="0">
                          <a:solidFill>
                            <a:srgbClr val="000000"/>
                          </a:solidFill>
                        </a:rPr>
                        <a:t>PE Activity 3</a:t>
                      </a:r>
                      <a:r>
                        <a:rPr lang="en-GB" sz="1200" dirty="0">
                          <a:solidFill>
                            <a:srgbClr val="000000"/>
                          </a:solidFill>
                        </a:rPr>
                        <a:t>- </a:t>
                      </a:r>
                    </a:p>
                    <a:p>
                      <a:r>
                        <a:rPr lang="en-GB" sz="1200" dirty="0">
                          <a:solidFill>
                            <a:srgbClr val="000000"/>
                          </a:solidFill>
                        </a:rPr>
                        <a:t>KS1 Gymnastics</a:t>
                      </a:r>
                    </a:p>
                    <a:p>
                      <a:r>
                        <a:rPr lang="en-GB" sz="1200" dirty="0">
                          <a:solidFill>
                            <a:srgbClr val="000000"/>
                          </a:solidFill>
                        </a:rPr>
                        <a:t>(10 minutes) </a:t>
                      </a:r>
                    </a:p>
                    <a:p>
                      <a:endParaRPr lang="en-GB" sz="120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000000"/>
                          </a:solidFill>
                          <a:latin typeface="Calibri"/>
                        </a:rPr>
                        <a:t>Rock and Roll</a:t>
                      </a:r>
                    </a:p>
                    <a:p>
                      <a:pPr lvl="0" algn="ctr">
                        <a:buNone/>
                      </a:pPr>
                      <a:endParaRPr lang="en-GB" sz="1200" b="0" i="0" u="none" strike="noStrike" noProof="0">
                        <a:latin typeface="Calibri"/>
                      </a:endParaRPr>
                    </a:p>
                    <a:p>
                      <a:pPr lvl="0" algn="ctr">
                        <a:buNone/>
                      </a:pPr>
                      <a:r>
                        <a:rPr lang="en-GB" sz="1200" b="0" i="0" u="none" strike="noStrike" noProof="0" dirty="0">
                          <a:solidFill>
                            <a:srgbClr val="000000"/>
                          </a:solidFill>
                          <a:latin typeface="Calibri"/>
                        </a:rPr>
                        <a:t>*See KS1 Gym Card*</a:t>
                      </a:r>
                      <a:endParaRPr lang="en-GB"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dirty="0">
                          <a:solidFill>
                            <a:srgbClr val="000000"/>
                          </a:solidFill>
                          <a:hlinkClick r:id="rId5"/>
                        </a:rPr>
                        <a:t>Rock &amp; Roll Gymnastics</a:t>
                      </a:r>
                      <a:endParaRPr lang="en-US"/>
                    </a:p>
                    <a:p>
                      <a:pPr lvl="0" algn="ctr">
                        <a:buNone/>
                      </a:pPr>
                      <a:endParaRPr lang="en-GB" sz="1200">
                        <a:solidFill>
                          <a:srgbClr val="000000"/>
                        </a:solidFill>
                      </a:endParaRPr>
                    </a:p>
                    <a:p>
                      <a:pPr algn="ctr"/>
                      <a:r>
                        <a:rPr lang="en-GB" sz="1200" dirty="0">
                          <a:solidFill>
                            <a:srgbClr val="000000"/>
                          </a:solidFill>
                        </a:rPr>
                        <a:t>#ThisIsPE Video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t>Rock and Roll</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dirty="0">
                          <a:solidFill>
                            <a:srgbClr val="000000"/>
                          </a:solidFill>
                          <a:hlinkClick r:id="rId5"/>
                        </a:rPr>
                        <a:t>Rock &amp; Roll Gymnastics</a:t>
                      </a:r>
                      <a:endParaRPr lang="en-US"/>
                    </a:p>
                    <a:p>
                      <a:pPr algn="ctr"/>
                      <a:endParaRPr lang="en-GB" sz="1200">
                        <a:solidFill>
                          <a:srgbClr val="000000"/>
                        </a:solidFill>
                      </a:endParaRPr>
                    </a:p>
                    <a:p>
                      <a:pPr algn="ctr"/>
                      <a:r>
                        <a:rPr lang="en-GB" sz="1200" dirty="0">
                          <a:solidFill>
                            <a:srgbClr val="000000"/>
                          </a:solidFill>
                        </a:rPr>
                        <a:t>#ThisIsPE Video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000000"/>
                          </a:solidFill>
                          <a:latin typeface="Calibri"/>
                        </a:rPr>
                        <a:t>A Routine Matter</a:t>
                      </a:r>
                    </a:p>
                    <a:p>
                      <a:pPr lvl="0" algn="ctr">
                        <a:buNone/>
                      </a:pPr>
                      <a:endParaRPr lang="en-GB" sz="1200" b="0" i="0" u="none" strike="noStrike" noProof="0" dirty="0">
                        <a:solidFill>
                          <a:srgbClr val="000000"/>
                        </a:solidFill>
                        <a:latin typeface="Calibri"/>
                      </a:endParaRPr>
                    </a:p>
                    <a:p>
                      <a:pPr lvl="0" algn="ctr">
                        <a:buNone/>
                      </a:pPr>
                      <a:r>
                        <a:rPr lang="en-GB" sz="1200" b="0" i="0" u="none" strike="noStrike" noProof="0" dirty="0">
                          <a:solidFill>
                            <a:srgbClr val="000000"/>
                          </a:solidFill>
                          <a:latin typeface="Calibri"/>
                        </a:rPr>
                        <a:t>*See KS1 Gym Card*</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1002268">
                <a:tc>
                  <a:txBody>
                    <a:bodyPr/>
                    <a:lstStyle/>
                    <a:p>
                      <a:r>
                        <a:rPr lang="en-GB" sz="1200" dirty="0">
                          <a:solidFill>
                            <a:srgbClr val="000000"/>
                          </a:solidFill>
                        </a:rPr>
                        <a:t>Physical Activity Challenge</a:t>
                      </a:r>
                    </a:p>
                    <a:p>
                      <a:r>
                        <a:rPr lang="en-GB" sz="1200" dirty="0">
                          <a:solidFill>
                            <a:srgbClr val="000000"/>
                          </a:solidFill>
                        </a:rPr>
                        <a:t>(30</a:t>
                      </a:r>
                      <a:r>
                        <a:rPr lang="en-GB" sz="1200" baseline="0" dirty="0">
                          <a:solidFill>
                            <a:srgbClr val="000000"/>
                          </a:solidFill>
                        </a:rPr>
                        <a:t> minutes) </a:t>
                      </a:r>
                      <a:endParaRPr lang="en-GB" sz="1200"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latin typeface="Calibri"/>
                          <a:hlinkClick r:id="rId6"/>
                        </a:rPr>
                        <a:t>School Games – Northumberland </a:t>
                      </a:r>
                      <a:endParaRPr lang="en-US" sz="1200" b="0" i="0" u="none" strike="noStrike" noProof="0">
                        <a:latin typeface="Calibri"/>
                      </a:endParaRPr>
                    </a:p>
                    <a:p>
                      <a:pPr lvl="0" algn="ctr">
                        <a:buNone/>
                      </a:pPr>
                      <a:r>
                        <a:rPr lang="en-GB" sz="1200" b="0" i="0" u="none" strike="noStrike" noProof="0" dirty="0">
                          <a:solidFill>
                            <a:schemeClr val="tx1"/>
                          </a:solidFill>
                          <a:latin typeface="Calibri"/>
                          <a:hlinkClick r:id="rId6"/>
                        </a:rPr>
                        <a:t>Castle Virtual </a:t>
                      </a:r>
                      <a:endParaRPr lang="en-GB" sz="1200" b="0" i="0" u="none" strike="noStrike" noProof="0">
                        <a:latin typeface="Calibri"/>
                      </a:endParaRPr>
                    </a:p>
                    <a:p>
                      <a:pPr lvl="0" algn="ctr">
                        <a:buNone/>
                      </a:pPr>
                      <a:r>
                        <a:rPr lang="en-GB" sz="1200" b="0" i="0" u="none" strike="noStrike" noProof="0" dirty="0">
                          <a:solidFill>
                            <a:schemeClr val="tx1"/>
                          </a:solidFill>
                          <a:latin typeface="Calibri"/>
                          <a:hlinkClick r:id="rId6"/>
                        </a:rPr>
                        <a:t>Challenge</a:t>
                      </a:r>
                      <a:endParaRPr lang="en-GB" sz="1200" b="0" i="0" u="none" strike="noStrike" noProof="0">
                        <a:latin typeface="Calibri"/>
                      </a:endParaRPr>
                    </a:p>
                    <a:p>
                      <a:pPr lvl="0" algn="ctr">
                        <a:buNone/>
                      </a:pPr>
                      <a:endParaRPr lang="en-GB" sz="1200" b="0" i="0" u="none" strike="noStrike" noProof="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latin typeface="+mn-lt"/>
                          <a:hlinkClick r:id="rId7"/>
                        </a:rPr>
                        <a:t>Youth Sport Trust – After School Sports Club </a:t>
                      </a:r>
                    </a:p>
                    <a:p>
                      <a:pPr lvl="0" algn="ctr">
                        <a:buNone/>
                      </a:pPr>
                      <a:r>
                        <a:rPr lang="en-GB" sz="1200" b="0" i="0" u="none" strike="noStrike" noProof="0" dirty="0">
                          <a:solidFill>
                            <a:schemeClr val="tx1"/>
                          </a:solidFill>
                          <a:latin typeface="+mn-lt"/>
                        </a:rPr>
                        <a:t>Live at 5pm</a:t>
                      </a:r>
                    </a:p>
                    <a:p>
                      <a:pPr lvl="0" algn="ctr">
                        <a:buNone/>
                      </a:pPr>
                      <a:endParaRPr lang="en-GB" sz="120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hlinkClick r:id="rId8"/>
                        </a:rPr>
                        <a:t>Active</a:t>
                      </a:r>
                      <a:r>
                        <a:rPr lang="en-GB" sz="1200" b="0" i="0" u="none" strike="noStrike" noProof="0" dirty="0">
                          <a:solidFill>
                            <a:schemeClr val="tx1"/>
                          </a:solidFill>
                          <a:hlinkClick r:id="rId8">
                            <a:extLst>
                              <a:ext uri="{A12FA001-AC4F-418D-AE19-62706E023703}">
                                <ahyp:hlinkClr xmlns:ahyp="http://schemas.microsoft.com/office/drawing/2018/hyperlinkcolor" val="tx"/>
                              </a:ext>
                            </a:extLst>
                          </a:hlinkClick>
                        </a:rPr>
                        <a:t> </a:t>
                      </a:r>
                      <a:endParaRPr lang="en-US" sz="1200" b="0" i="0" u="none" strike="noStrike" noProof="0" dirty="0"/>
                    </a:p>
                    <a:p>
                      <a:pPr lvl="0" algn="ctr">
                        <a:buNone/>
                      </a:pPr>
                      <a:r>
                        <a:rPr lang="en-GB" sz="1200" b="0" i="0" u="none" strike="noStrike" noProof="0" dirty="0">
                          <a:solidFill>
                            <a:schemeClr val="tx1"/>
                          </a:solidFill>
                          <a:hlinkClick r:id="rId8">
                            <a:extLst>
                              <a:ext uri="{A12FA001-AC4F-418D-AE19-62706E023703}">
                                <ahyp:hlinkClr xmlns:ahyp="http://schemas.microsoft.com/office/drawing/2018/hyperlinkcolor" val="tx"/>
                              </a:ext>
                            </a:extLst>
                          </a:hlinkClick>
                        </a:rPr>
                        <a:t>Northumberland – Active at Home Schools</a:t>
                      </a:r>
                      <a:endParaRPr lang="en-US" sz="1200" b="0" i="0" u="none" strike="noStrike" noProof="0" dirty="0"/>
                    </a:p>
                    <a:p>
                      <a:pPr lvl="0" algn="ctr">
                        <a:buNone/>
                      </a:pPr>
                      <a:endParaRPr lang="en-GB" sz="1200" b="0" i="0" u="none" strike="noStrike" noProof="0" dirty="0">
                        <a:solidFill>
                          <a:schemeClr val="tx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latin typeface="+mn-lt"/>
                          <a:hlinkClick r:id="rId6"/>
                        </a:rPr>
                        <a:t>School Games – Northumberland </a:t>
                      </a:r>
                      <a:endParaRPr lang="en-US" sz="1200" b="0" i="0" u="none" strike="noStrike" noProof="0" dirty="0">
                        <a:latin typeface="+mn-lt"/>
                      </a:endParaRPr>
                    </a:p>
                    <a:p>
                      <a:pPr lvl="0" algn="ctr">
                        <a:buNone/>
                      </a:pPr>
                      <a:r>
                        <a:rPr lang="en-GB" sz="1200" b="0" i="0" u="none" strike="noStrike" noProof="0" dirty="0">
                          <a:solidFill>
                            <a:schemeClr val="tx1"/>
                          </a:solidFill>
                          <a:latin typeface="+mn-lt"/>
                          <a:hlinkClick r:id="rId6">
                            <a:extLst>
                              <a:ext uri="{A12FA001-AC4F-418D-AE19-62706E023703}">
                                <ahyp:hlinkClr xmlns:ahyp="http://schemas.microsoft.com/office/drawing/2018/hyperlinkcolor" val="tx"/>
                              </a:ext>
                            </a:extLst>
                          </a:hlinkClick>
                        </a:rPr>
                        <a:t>Castle Virtual </a:t>
                      </a:r>
                      <a:endParaRPr lang="en-GB" sz="1200" b="0" i="0" u="none" strike="noStrike" noProof="0" dirty="0">
                        <a:solidFill>
                          <a:schemeClr val="tx1"/>
                        </a:solidFill>
                        <a:latin typeface="+mn-lt"/>
                        <a:hlinkClick r:id="rId6"/>
                      </a:endParaRPr>
                    </a:p>
                    <a:p>
                      <a:pPr lvl="0" algn="ctr">
                        <a:buNone/>
                      </a:pPr>
                      <a:r>
                        <a:rPr lang="en-GB" sz="1200" b="0" i="0" u="none" strike="noStrike" noProof="0" dirty="0">
                          <a:solidFill>
                            <a:schemeClr val="tx1"/>
                          </a:solidFill>
                          <a:latin typeface="+mn-lt"/>
                          <a:hlinkClick r:id="rId6">
                            <a:extLst>
                              <a:ext uri="{A12FA001-AC4F-418D-AE19-62706E023703}">
                                <ahyp:hlinkClr xmlns:ahyp="http://schemas.microsoft.com/office/drawing/2018/hyperlinkcolor" val="tx"/>
                              </a:ext>
                            </a:extLst>
                          </a:hlinkClick>
                        </a:rPr>
                        <a:t>Challenge</a:t>
                      </a:r>
                      <a:endParaRPr lang="en-GB" sz="12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hlinkClick r:id="rId8"/>
                        </a:rPr>
                        <a:t>Active </a:t>
                      </a:r>
                      <a:endParaRPr lang="en-US" sz="1200" b="0" i="0" u="none" strike="noStrike" noProof="0"/>
                    </a:p>
                    <a:p>
                      <a:pPr lvl="0" algn="ctr">
                        <a:buNone/>
                      </a:pPr>
                      <a:r>
                        <a:rPr lang="en-GB" sz="1200" b="0" i="0" u="none" strike="noStrike" noProof="0" dirty="0">
                          <a:solidFill>
                            <a:schemeClr val="tx1"/>
                          </a:solidFill>
                          <a:hlinkClick r:id="rId8"/>
                        </a:rPr>
                        <a:t>Northumberland – Active at Home Schools</a:t>
                      </a:r>
                      <a:endParaRPr lang="en-GB"/>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pic>
        <p:nvPicPr>
          <p:cNvPr id="7" name="Picture 6" descr="Text&#10;&#10;Description automatically generated">
            <a:extLst>
              <a:ext uri="{FF2B5EF4-FFF2-40B4-BE49-F238E27FC236}">
                <a16:creationId xmlns:a16="http://schemas.microsoft.com/office/drawing/2014/main" id="{9618F15E-E7C3-48BB-961D-F5C35CAC2F97}"/>
              </a:ext>
            </a:extLst>
          </p:cNvPr>
          <p:cNvPicPr/>
          <p:nvPr/>
        </p:nvPicPr>
        <p:blipFill>
          <a:blip r:embed="rId9">
            <a:extLst>
              <a:ext uri="{28A0092B-C50C-407E-A947-70E740481C1C}">
                <a14:useLocalDpi xmlns:a14="http://schemas.microsoft.com/office/drawing/2010/main" val="0"/>
              </a:ext>
            </a:extLst>
          </a:blip>
          <a:stretch>
            <a:fillRect/>
          </a:stretch>
        </p:blipFill>
        <p:spPr>
          <a:xfrm>
            <a:off x="1707790" y="5389648"/>
            <a:ext cx="238540" cy="320923"/>
          </a:xfrm>
          <a:prstGeom prst="rect">
            <a:avLst/>
          </a:prstGeom>
        </p:spPr>
      </p:pic>
      <p:sp>
        <p:nvSpPr>
          <p:cNvPr id="3" name="TextBox 2">
            <a:extLst>
              <a:ext uri="{FF2B5EF4-FFF2-40B4-BE49-F238E27FC236}">
                <a16:creationId xmlns:a16="http://schemas.microsoft.com/office/drawing/2014/main" id="{23F94946-755B-438E-9905-03C0C7315B95}"/>
              </a:ext>
            </a:extLst>
          </p:cNvPr>
          <p:cNvSpPr txBox="1"/>
          <p:nvPr/>
        </p:nvSpPr>
        <p:spPr>
          <a:xfrm>
            <a:off x="209664" y="5817168"/>
            <a:ext cx="8609162"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400">
                <a:cs typeface="Calibri"/>
              </a:rPr>
              <a:t>Active Northumberland </a:t>
            </a:r>
            <a:r>
              <a:rPr lang="en-US" sz="1400">
                <a:cs typeface="Calibri"/>
                <a:hlinkClick r:id="rId10"/>
              </a:rPr>
              <a:t>Active at Home Schools</a:t>
            </a:r>
            <a:r>
              <a:rPr lang="en-US" sz="1400">
                <a:cs typeface="Calibri"/>
              </a:rPr>
              <a:t> primary sessions live daily at 10am on Facebook</a:t>
            </a:r>
            <a:endParaRPr lang="en-US"/>
          </a:p>
        </p:txBody>
      </p:sp>
      <p:pic>
        <p:nvPicPr>
          <p:cNvPr id="9" name="Picture 8">
            <a:extLst>
              <a:ext uri="{FF2B5EF4-FFF2-40B4-BE49-F238E27FC236}">
                <a16:creationId xmlns:a16="http://schemas.microsoft.com/office/drawing/2014/main" id="{E644A4F7-F95E-4DC3-B6FE-7C96E59EF7A1}"/>
              </a:ext>
            </a:extLst>
          </p:cNvPr>
          <p:cNvPicPr>
            <a:picLocks noChangeAspect="1"/>
          </p:cNvPicPr>
          <p:nvPr/>
        </p:nvPicPr>
        <p:blipFill rotWithShape="1">
          <a:blip r:embed="rId11"/>
          <a:srcRect l="44232" t="4158" r="2464" b="15658"/>
          <a:stretch/>
        </p:blipFill>
        <p:spPr>
          <a:xfrm>
            <a:off x="4399883" y="2256579"/>
            <a:ext cx="1814160" cy="1535090"/>
          </a:xfrm>
          <a:prstGeom prst="rect">
            <a:avLst/>
          </a:prstGeom>
        </p:spPr>
      </p:pic>
    </p:spTree>
    <p:extLst>
      <p:ext uri="{BB962C8B-B14F-4D97-AF65-F5344CB8AC3E}">
        <p14:creationId xmlns:p14="http://schemas.microsoft.com/office/powerpoint/2010/main" val="2203132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hape, rectangle&#10;&#10;Description automatically generated">
            <a:extLst>
              <a:ext uri="{FF2B5EF4-FFF2-40B4-BE49-F238E27FC236}">
                <a16:creationId xmlns:a16="http://schemas.microsoft.com/office/drawing/2014/main" id="{1FF87B65-26D1-4417-B403-CF9F2BED0657}"/>
              </a:ext>
            </a:extLst>
          </p:cNvPr>
          <p:cNvPicPr>
            <a:picLocks noChangeAspect="1"/>
          </p:cNvPicPr>
          <p:nvPr/>
        </p:nvPicPr>
        <p:blipFill>
          <a:blip r:embed="rId2"/>
          <a:stretch>
            <a:fillRect/>
          </a:stretch>
        </p:blipFill>
        <p:spPr>
          <a:xfrm>
            <a:off x="0" y="0"/>
            <a:ext cx="9144000" cy="6858000"/>
          </a:xfrm>
          <a:prstGeom prst="rect">
            <a:avLst/>
          </a:prstGeom>
        </p:spPr>
      </p:pic>
      <p:graphicFrame>
        <p:nvGraphicFramePr>
          <p:cNvPr id="3" name="Table 2"/>
          <p:cNvGraphicFramePr>
            <a:graphicFrameLocks noGrp="1"/>
          </p:cNvGraphicFramePr>
          <p:nvPr>
            <p:extLst>
              <p:ext uri="{D42A27DB-BD31-4B8C-83A1-F6EECF244321}">
                <p14:modId xmlns:p14="http://schemas.microsoft.com/office/powerpoint/2010/main" val="4065852934"/>
              </p:ext>
            </p:extLst>
          </p:nvPr>
        </p:nvGraphicFramePr>
        <p:xfrm>
          <a:off x="234686" y="784961"/>
          <a:ext cx="8724661" cy="5220035"/>
        </p:xfrm>
        <a:graphic>
          <a:graphicData uri="http://schemas.openxmlformats.org/drawingml/2006/table">
            <a:tbl>
              <a:tblPr firstRow="1" bandRow="1">
                <a:tableStyleId>{BC89EF96-8CEA-46FF-86C4-4CE0E7609802}</a:tableStyleId>
              </a:tblPr>
              <a:tblGrid>
                <a:gridCol w="1454110">
                  <a:extLst>
                    <a:ext uri="{9D8B030D-6E8A-4147-A177-3AD203B41FA5}">
                      <a16:colId xmlns:a16="http://schemas.microsoft.com/office/drawing/2014/main" val="20000"/>
                    </a:ext>
                  </a:extLst>
                </a:gridCol>
                <a:gridCol w="1454110">
                  <a:extLst>
                    <a:ext uri="{9D8B030D-6E8A-4147-A177-3AD203B41FA5}">
                      <a16:colId xmlns:a16="http://schemas.microsoft.com/office/drawing/2014/main" val="20001"/>
                    </a:ext>
                  </a:extLst>
                </a:gridCol>
                <a:gridCol w="1454110">
                  <a:extLst>
                    <a:ext uri="{9D8B030D-6E8A-4147-A177-3AD203B41FA5}">
                      <a16:colId xmlns:a16="http://schemas.microsoft.com/office/drawing/2014/main" val="20002"/>
                    </a:ext>
                  </a:extLst>
                </a:gridCol>
                <a:gridCol w="1571766">
                  <a:extLst>
                    <a:ext uri="{9D8B030D-6E8A-4147-A177-3AD203B41FA5}">
                      <a16:colId xmlns:a16="http://schemas.microsoft.com/office/drawing/2014/main" val="20003"/>
                    </a:ext>
                  </a:extLst>
                </a:gridCol>
                <a:gridCol w="1460090">
                  <a:extLst>
                    <a:ext uri="{9D8B030D-6E8A-4147-A177-3AD203B41FA5}">
                      <a16:colId xmlns:a16="http://schemas.microsoft.com/office/drawing/2014/main" val="20004"/>
                    </a:ext>
                  </a:extLst>
                </a:gridCol>
                <a:gridCol w="1330475">
                  <a:extLst>
                    <a:ext uri="{9D8B030D-6E8A-4147-A177-3AD203B41FA5}">
                      <a16:colId xmlns:a16="http://schemas.microsoft.com/office/drawing/2014/main" val="20005"/>
                    </a:ext>
                  </a:extLst>
                </a:gridCol>
              </a:tblGrid>
              <a:tr h="456985">
                <a:tc>
                  <a:txBody>
                    <a:bodyPr/>
                    <a:lstStyle/>
                    <a:p>
                      <a:endParaRPr lang="en-GB">
                        <a:solidFill>
                          <a:srgbClr val="FFFFFF"/>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FFFFFF"/>
                          </a:solidFill>
                        </a:rPr>
                        <a:t>Monday </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FFFFFF"/>
                          </a:solidFill>
                        </a:rPr>
                        <a:t>Tuesday</a:t>
                      </a:r>
                      <a:r>
                        <a:rPr lang="en-GB" sz="1400" baseline="0" dirty="0">
                          <a:solidFill>
                            <a:srgbClr val="FFFFFF"/>
                          </a:solidFill>
                        </a:rPr>
                        <a:t> </a:t>
                      </a:r>
                      <a:endParaRPr lang="en-GB" sz="1400" dirty="0">
                        <a:solidFill>
                          <a:srgbClr val="FFFFFF"/>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FFFFFF"/>
                          </a:solidFill>
                        </a:rPr>
                        <a:t>Wednesday</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FFFFFF"/>
                          </a:solidFill>
                        </a:rPr>
                        <a:t>Thursday </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400" dirty="0">
                          <a:solidFill>
                            <a:srgbClr val="FFFFFF"/>
                          </a:solidFill>
                        </a:rPr>
                        <a:t>Friday</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1005840">
                <a:tc>
                  <a:txBody>
                    <a:bodyPr/>
                    <a:lstStyle/>
                    <a:p>
                      <a:r>
                        <a:rPr lang="en-GB" sz="1200" b="1" dirty="0">
                          <a:solidFill>
                            <a:srgbClr val="FFFFFF"/>
                          </a:solidFill>
                        </a:rPr>
                        <a:t>PE Activity 1</a:t>
                      </a:r>
                      <a:r>
                        <a:rPr lang="en-GB" sz="1200" dirty="0">
                          <a:solidFill>
                            <a:srgbClr val="FFFFFF"/>
                          </a:solidFill>
                        </a:rPr>
                        <a:t>- Fundamental</a:t>
                      </a:r>
                      <a:r>
                        <a:rPr lang="en-GB" sz="1200" baseline="0" dirty="0">
                          <a:solidFill>
                            <a:srgbClr val="FFFFFF"/>
                          </a:solidFill>
                        </a:rPr>
                        <a:t> Movement Skill </a:t>
                      </a:r>
                    </a:p>
                    <a:p>
                      <a:r>
                        <a:rPr lang="en-GB" sz="1200" baseline="0" dirty="0">
                          <a:solidFill>
                            <a:srgbClr val="FFFFFF"/>
                          </a:solidFill>
                        </a:rPr>
                        <a:t>(10 minutes)</a:t>
                      </a:r>
                      <a:endParaRPr lang="en-GB" sz="1200" dirty="0">
                        <a:solidFill>
                          <a:srgbClr val="FFFFFF"/>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bg1"/>
                          </a:solidFill>
                          <a:latin typeface="Calibri"/>
                        </a:rPr>
                        <a:t>Floor Work</a:t>
                      </a:r>
                    </a:p>
                    <a:p>
                      <a:pPr lvl="0" algn="ctr">
                        <a:buNone/>
                      </a:pPr>
                      <a:endParaRPr lang="en-GB" sz="1200" b="0" i="0" u="none" strike="noStrike" noProof="0">
                        <a:solidFill>
                          <a:schemeClr val="bg1"/>
                        </a:solidFill>
                        <a:latin typeface="Calibri"/>
                      </a:endParaRPr>
                    </a:p>
                    <a:p>
                      <a:pPr lvl="0" algn="ctr">
                        <a:buNone/>
                      </a:pPr>
                      <a:r>
                        <a:rPr lang="en-GB" sz="1200" b="0" i="0" u="none" strike="noStrike" noProof="0" dirty="0">
                          <a:solidFill>
                            <a:schemeClr val="bg1"/>
                          </a:solidFill>
                          <a:latin typeface="Calibri"/>
                        </a:rPr>
                        <a:t>*See Fundamental Skills Card*</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GB" sz="1200" dirty="0">
                          <a:solidFill>
                            <a:srgbClr val="FFFFFF"/>
                          </a:solidFill>
                        </a:rPr>
                        <a:t>Floor Work</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FFFFFF"/>
                          </a:solidFill>
                          <a:latin typeface="Calibri"/>
                        </a:rPr>
                        <a:t>Floor Work</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FFFFFF"/>
                          </a:solidFill>
                          <a:latin typeface="Calibri"/>
                        </a:rPr>
                        <a:t>Floor Work</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FFFFFF"/>
                          </a:solidFill>
                          <a:latin typeface="Calibri"/>
                        </a:rPr>
                        <a:t>Floor Work</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1541557">
                <a:tc>
                  <a:txBody>
                    <a:bodyPr/>
                    <a:lstStyle/>
                    <a:p>
                      <a:r>
                        <a:rPr lang="en-GB" sz="1200" b="1" dirty="0">
                          <a:solidFill>
                            <a:srgbClr val="FFFFFF"/>
                          </a:solidFill>
                        </a:rPr>
                        <a:t>PE Activity 2</a:t>
                      </a:r>
                      <a:r>
                        <a:rPr lang="en-GB" sz="1200" dirty="0">
                          <a:solidFill>
                            <a:srgbClr val="FFFFFF"/>
                          </a:solidFill>
                        </a:rPr>
                        <a:t>- </a:t>
                      </a:r>
                    </a:p>
                    <a:p>
                      <a:r>
                        <a:rPr lang="en-GB" sz="1200" dirty="0">
                          <a:solidFill>
                            <a:srgbClr val="FFFFFF"/>
                          </a:solidFill>
                        </a:rPr>
                        <a:t>KS2</a:t>
                      </a:r>
                      <a:r>
                        <a:rPr lang="en-GB" sz="1200" baseline="0" dirty="0">
                          <a:solidFill>
                            <a:srgbClr val="FFFFFF"/>
                          </a:solidFill>
                        </a:rPr>
                        <a:t> Personal Challenge </a:t>
                      </a:r>
                    </a:p>
                    <a:p>
                      <a:r>
                        <a:rPr lang="en-GB" sz="1200" baseline="0" dirty="0">
                          <a:solidFill>
                            <a:srgbClr val="FFFFFF"/>
                          </a:solidFill>
                        </a:rPr>
                        <a:t>(10 minutes) </a:t>
                      </a:r>
                      <a:endParaRPr lang="en-GB" sz="1200" dirty="0">
                        <a:solidFill>
                          <a:srgbClr val="FFFFFF"/>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dirty="0">
                          <a:solidFill>
                            <a:srgbClr val="FFFFFF"/>
                          </a:solidFill>
                          <a:hlinkClick r:id="rId3"/>
                        </a:rPr>
                        <a:t>Speed Bounce</a:t>
                      </a:r>
                      <a:endParaRPr lang="en-US" dirty="0"/>
                    </a:p>
                    <a:p>
                      <a:pPr lvl="0" algn="ctr">
                        <a:buNone/>
                      </a:pPr>
                      <a:endParaRPr lang="en-GB" sz="1200" dirty="0">
                        <a:solidFill>
                          <a:srgbClr val="FFFFFF"/>
                        </a:solidFill>
                      </a:endParaRPr>
                    </a:p>
                    <a:p>
                      <a:pPr lvl="0" algn="ctr">
                        <a:buNone/>
                      </a:pPr>
                      <a:r>
                        <a:rPr lang="en-GB" sz="1200" dirty="0">
                          <a:solidFill>
                            <a:srgbClr val="FFFFFF"/>
                          </a:solidFill>
                        </a:rPr>
                        <a:t>*See Personal Challenge card*</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dirty="0">
                          <a:solidFill>
                            <a:srgbClr val="FFFFFF"/>
                          </a:solidFill>
                          <a:hlinkClick r:id="rId3"/>
                        </a:rPr>
                        <a:t>Speed Bounce</a:t>
                      </a:r>
                      <a:endParaRPr lang="en-US"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GB" sz="1200">
                        <a:solidFill>
                          <a:srgbClr val="FFFF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dirty="0">
                          <a:solidFill>
                            <a:srgbClr val="FFFFFF"/>
                          </a:solidFill>
                          <a:hlinkClick r:id="rId3"/>
                        </a:rPr>
                        <a:t>Speed Bounce</a:t>
                      </a:r>
                      <a:endParaRPr lang="en-US"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dirty="0">
                          <a:solidFill>
                            <a:srgbClr val="FFFFFF"/>
                          </a:solidFill>
                          <a:hlinkClick r:id="rId3"/>
                        </a:rPr>
                        <a:t>Speed Bounce</a:t>
                      </a:r>
                      <a:endParaRPr lang="en-US"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r h="1146453">
                <a:tc>
                  <a:txBody>
                    <a:bodyPr/>
                    <a:lstStyle/>
                    <a:p>
                      <a:r>
                        <a:rPr lang="en-GB" sz="1200" b="1" dirty="0">
                          <a:solidFill>
                            <a:srgbClr val="FFFFFF"/>
                          </a:solidFill>
                        </a:rPr>
                        <a:t>PE Activity 3</a:t>
                      </a:r>
                      <a:r>
                        <a:rPr lang="en-GB" sz="1200" dirty="0">
                          <a:solidFill>
                            <a:srgbClr val="FFFFFF"/>
                          </a:solidFill>
                        </a:rPr>
                        <a:t>- </a:t>
                      </a:r>
                    </a:p>
                    <a:p>
                      <a:r>
                        <a:rPr lang="en-GB" sz="1200" dirty="0">
                          <a:solidFill>
                            <a:srgbClr val="FFFFFF"/>
                          </a:solidFill>
                        </a:rPr>
                        <a:t>KS2 Gymnastics</a:t>
                      </a:r>
                    </a:p>
                    <a:p>
                      <a:r>
                        <a:rPr lang="en-GB" sz="1200" dirty="0">
                          <a:solidFill>
                            <a:srgbClr val="FFFFFF"/>
                          </a:solidFill>
                        </a:rPr>
                        <a:t>(10 minutes) </a:t>
                      </a:r>
                    </a:p>
                    <a:p>
                      <a:pPr lvl="0">
                        <a:buNone/>
                      </a:pPr>
                      <a:endParaRPr lang="en-GB" sz="1100">
                        <a:solidFill>
                          <a:schemeClr val="bg1"/>
                        </a:solidFill>
                      </a:endParaRPr>
                    </a:p>
                    <a:p>
                      <a:endParaRPr lang="en-GB" sz="1200">
                        <a:solidFill>
                          <a:srgbClr val="FFFFFF"/>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dirty="0">
                          <a:solidFill>
                            <a:srgbClr val="FFFFFF"/>
                          </a:solidFill>
                        </a:rPr>
                        <a:t>Gymnastics Body Management Activities 3</a:t>
                      </a:r>
                    </a:p>
                    <a:p>
                      <a:pPr lvl="0" algn="ctr">
                        <a:buNone/>
                      </a:pPr>
                      <a:endParaRPr lang="en-GB" sz="1200">
                        <a:solidFill>
                          <a:srgbClr val="FFFFFF"/>
                        </a:solidFill>
                      </a:endParaRPr>
                    </a:p>
                    <a:p>
                      <a:pPr lvl="0" algn="ctr">
                        <a:buNone/>
                      </a:pPr>
                      <a:r>
                        <a:rPr lang="en-GB" sz="1200" dirty="0">
                          <a:solidFill>
                            <a:srgbClr val="FFFFFF"/>
                          </a:solidFill>
                        </a:rPr>
                        <a:t>*See KS2 Gym Cards*</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FFFFFF"/>
                          </a:solidFill>
                          <a:latin typeface="Calibri"/>
                          <a:hlinkClick r:id="rId4"/>
                        </a:rPr>
                        <a:t>Horizontal Climbing</a:t>
                      </a:r>
                      <a:endParaRPr lang="en-GB" sz="1200" b="0" i="0" u="none" strike="noStrike" noProof="0" dirty="0">
                        <a:solidFill>
                          <a:srgbClr val="FFFFFF"/>
                        </a:solidFill>
                        <a:latin typeface="Calibri"/>
                      </a:endParaRPr>
                    </a:p>
                    <a:p>
                      <a:pPr lvl="0" algn="ctr">
                        <a:buNone/>
                      </a:pPr>
                      <a:endParaRPr lang="en-GB" sz="1200" b="0" i="0" u="none" strike="noStrike" noProof="0">
                        <a:solidFill>
                          <a:srgbClr val="FFFFFF"/>
                        </a:solidFill>
                        <a:latin typeface="Calibri"/>
                      </a:endParaRPr>
                    </a:p>
                    <a:p>
                      <a:pPr lvl="0" algn="ctr">
                        <a:buNone/>
                      </a:pPr>
                      <a:r>
                        <a:rPr lang="en-GB" sz="1200" b="0" i="0" u="none" strike="noStrike" noProof="0" dirty="0">
                          <a:solidFill>
                            <a:srgbClr val="FFFFFF"/>
                          </a:solidFill>
                          <a:latin typeface="Calibri"/>
                        </a:rPr>
                        <a:t>#ThisIsPE Video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FFFFFF"/>
                          </a:solidFill>
                          <a:latin typeface="Calibri"/>
                        </a:rPr>
                        <a:t>Gymnastics Body Management Activities 3</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FFFFFF"/>
                          </a:solidFill>
                          <a:latin typeface="Calibri"/>
                          <a:hlinkClick r:id="rId4"/>
                        </a:rPr>
                        <a:t>Horizontal Climbing</a:t>
                      </a:r>
                      <a:endParaRPr lang="en-US"/>
                    </a:p>
                    <a:p>
                      <a:pPr lvl="0" algn="ctr">
                        <a:buNone/>
                      </a:pPr>
                      <a:endParaRPr lang="en-GB" sz="1200" b="0" i="0" u="none" strike="noStrike" noProof="0">
                        <a:solidFill>
                          <a:srgbClr val="FFFFFF"/>
                        </a:solidFill>
                        <a:latin typeface="Calibri"/>
                      </a:endParaRPr>
                    </a:p>
                    <a:p>
                      <a:pPr lvl="0" algn="ctr">
                        <a:buNone/>
                      </a:pPr>
                      <a:r>
                        <a:rPr lang="en-GB" sz="1200" b="0" i="0" u="none" strike="noStrike" noProof="0" dirty="0">
                          <a:solidFill>
                            <a:srgbClr val="FFFFFF"/>
                          </a:solidFill>
                          <a:latin typeface="Calibri"/>
                        </a:rPr>
                        <a:t>#ThisIsPE Video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FFFFFF"/>
                          </a:solidFill>
                          <a:latin typeface="Calibri"/>
                        </a:rPr>
                        <a:t>Key Step Gymnastics Session 3 Routine</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5"/>
                  </a:ext>
                </a:extLst>
              </a:tr>
              <a:tr h="1026933">
                <a:tc>
                  <a:txBody>
                    <a:bodyPr/>
                    <a:lstStyle/>
                    <a:p>
                      <a:r>
                        <a:rPr lang="en-GB" sz="1200" dirty="0">
                          <a:solidFill>
                            <a:srgbClr val="FFFFFF"/>
                          </a:solidFill>
                        </a:rPr>
                        <a:t>Physical Activity Challenge</a:t>
                      </a:r>
                    </a:p>
                    <a:p>
                      <a:r>
                        <a:rPr lang="en-GB" sz="1200" dirty="0">
                          <a:solidFill>
                            <a:srgbClr val="FFFFFF"/>
                          </a:solidFill>
                        </a:rPr>
                        <a:t>(30</a:t>
                      </a:r>
                      <a:r>
                        <a:rPr lang="en-GB" sz="1200" baseline="0" dirty="0">
                          <a:solidFill>
                            <a:srgbClr val="FFFFFF"/>
                          </a:solidFill>
                        </a:rPr>
                        <a:t> minutes) </a:t>
                      </a:r>
                      <a:endParaRPr lang="en-GB" sz="1200" dirty="0">
                        <a:solidFill>
                          <a:srgbClr val="FFFFFF"/>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latin typeface="Calibri"/>
                          <a:hlinkClick r:id="rId5"/>
                        </a:rPr>
                        <a:t>School</a:t>
                      </a:r>
                      <a:r>
                        <a:rPr lang="en-GB" sz="1200" b="0" i="0" u="none" strike="noStrike" noProof="0" dirty="0">
                          <a:solidFill>
                            <a:schemeClr val="tx1"/>
                          </a:solidFill>
                          <a:latin typeface="Calibri"/>
                          <a:hlinkClick r:id="rId5">
                            <a:extLst>
                              <a:ext uri="{A12FA001-AC4F-418D-AE19-62706E023703}">
                                <ahyp:hlinkClr xmlns:ahyp="http://schemas.microsoft.com/office/drawing/2018/hyperlinkcolor" val="tx"/>
                              </a:ext>
                            </a:extLst>
                          </a:hlinkClick>
                        </a:rPr>
                        <a:t> Games – Northumberland </a:t>
                      </a:r>
                      <a:endParaRPr lang="en-US" sz="1200" b="0" i="0" u="none" strike="noStrike" noProof="0"/>
                    </a:p>
                    <a:p>
                      <a:pPr lvl="0" algn="ctr">
                        <a:buNone/>
                      </a:pPr>
                      <a:r>
                        <a:rPr lang="en-GB" sz="1200" b="0" i="0" u="none" strike="noStrike" noProof="0" dirty="0">
                          <a:solidFill>
                            <a:schemeClr val="tx1"/>
                          </a:solidFill>
                          <a:latin typeface="Calibri"/>
                          <a:hlinkClick r:id="rId5"/>
                        </a:rPr>
                        <a:t>Castle Virtual </a:t>
                      </a:r>
                      <a:endParaRPr lang="en-GB" sz="1200" b="0" i="0" u="none" strike="noStrike" noProof="0"/>
                    </a:p>
                    <a:p>
                      <a:pPr lvl="0" algn="ctr">
                        <a:buNone/>
                      </a:pPr>
                      <a:r>
                        <a:rPr lang="en-GB" sz="1200" b="0" i="0" u="none" strike="noStrike" noProof="0" dirty="0">
                          <a:solidFill>
                            <a:schemeClr val="tx1"/>
                          </a:solidFill>
                          <a:latin typeface="Calibri"/>
                          <a:hlinkClick r:id="rId5"/>
                        </a:rPr>
                        <a:t>Challenge </a:t>
                      </a:r>
                      <a:endParaRPr lang="en-US"/>
                    </a:p>
                    <a:p>
                      <a:pPr lvl="0" algn="ctr">
                        <a:buNone/>
                      </a:pPr>
                      <a:endParaRPr lang="en-GB" sz="1200">
                        <a:solidFill>
                          <a:srgbClr val="FFFF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latin typeface="+mn-lt"/>
                          <a:hlinkClick r:id="rId6"/>
                        </a:rPr>
                        <a:t>Youth</a:t>
                      </a:r>
                      <a:r>
                        <a:rPr lang="en-GB" sz="1200" b="0" i="0" u="none" strike="noStrike" noProof="0" dirty="0">
                          <a:solidFill>
                            <a:schemeClr val="tx1"/>
                          </a:solidFill>
                          <a:latin typeface="+mn-lt"/>
                          <a:hlinkClick r:id="rId6">
                            <a:extLst>
                              <a:ext uri="{A12FA001-AC4F-418D-AE19-62706E023703}">
                                <ahyp:hlinkClr xmlns:ahyp="http://schemas.microsoft.com/office/drawing/2018/hyperlinkcolor" val="tx"/>
                              </a:ext>
                            </a:extLst>
                          </a:hlinkClick>
                        </a:rPr>
                        <a:t> Sport Trust – After School Sports Club </a:t>
                      </a:r>
                      <a:endParaRPr lang="en-US" sz="1200" b="0" i="0" u="none" strike="noStrike" noProof="0" dirty="0"/>
                    </a:p>
                    <a:p>
                      <a:pPr lvl="0" algn="ctr">
                        <a:buNone/>
                      </a:pPr>
                      <a:r>
                        <a:rPr lang="en-GB" sz="1200" b="0" i="0" u="none" strike="noStrike" noProof="0" dirty="0">
                          <a:solidFill>
                            <a:schemeClr val="bg1"/>
                          </a:solidFill>
                          <a:latin typeface="+mn-lt"/>
                        </a:rPr>
                        <a:t>Live at 5pm</a:t>
                      </a:r>
                      <a:endParaRPr lang="en-US" sz="1200" dirty="0">
                        <a:solidFill>
                          <a:schemeClr val="bg1"/>
                        </a:solidFill>
                      </a:endParaRPr>
                    </a:p>
                    <a:p>
                      <a:pPr lvl="0" algn="ctr">
                        <a:buNone/>
                      </a:pPr>
                      <a:endParaRPr lang="en-US" sz="1200">
                        <a:solidFill>
                          <a:schemeClr val="bg1"/>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latin typeface="+mn-lt"/>
                          <a:hlinkClick r:id="rId7"/>
                        </a:rPr>
                        <a:t>Active</a:t>
                      </a:r>
                      <a:r>
                        <a:rPr lang="en-GB" sz="1200" b="0" i="0" u="none" strike="noStrike" noProof="0" dirty="0">
                          <a:solidFill>
                            <a:schemeClr val="tx1"/>
                          </a:solidFill>
                          <a:latin typeface="+mn-lt"/>
                          <a:hlinkClick r:id="rId7">
                            <a:extLst>
                              <a:ext uri="{A12FA001-AC4F-418D-AE19-62706E023703}">
                                <ahyp:hlinkClr xmlns:ahyp="http://schemas.microsoft.com/office/drawing/2018/hyperlinkcolor" val="tx"/>
                              </a:ext>
                            </a:extLst>
                          </a:hlinkClick>
                        </a:rPr>
                        <a:t> </a:t>
                      </a:r>
                      <a:endParaRPr lang="en-US" sz="1200" b="0" i="0" u="none" strike="noStrike" noProof="0" dirty="0">
                        <a:latin typeface="+mn-lt"/>
                      </a:endParaRPr>
                    </a:p>
                    <a:p>
                      <a:pPr lvl="0" algn="ctr">
                        <a:buNone/>
                      </a:pPr>
                      <a:r>
                        <a:rPr lang="en-GB" sz="1200" b="0" i="0" u="none" strike="noStrike" noProof="0" dirty="0">
                          <a:solidFill>
                            <a:schemeClr val="tx1"/>
                          </a:solidFill>
                          <a:latin typeface="+mn-lt"/>
                          <a:hlinkClick r:id="rId7">
                            <a:extLst>
                              <a:ext uri="{A12FA001-AC4F-418D-AE19-62706E023703}">
                                <ahyp:hlinkClr xmlns:ahyp="http://schemas.microsoft.com/office/drawing/2018/hyperlinkcolor" val="tx"/>
                              </a:ext>
                            </a:extLst>
                          </a:hlinkClick>
                        </a:rPr>
                        <a:t>Northumberland – Active at Home Schools</a:t>
                      </a:r>
                      <a:endParaRPr lang="en-US" sz="1200" b="0" i="0" u="none" strike="noStrike" noProof="0" dirty="0">
                        <a:latin typeface="+mn-lt"/>
                      </a:endParaRPr>
                    </a:p>
                    <a:p>
                      <a:pPr lvl="0" algn="ctr">
                        <a:buNone/>
                      </a:pPr>
                      <a:endParaRPr lang="en-GB" sz="1200" b="0" i="0" u="none" strike="noStrike" noProof="0" dirty="0">
                        <a:solidFill>
                          <a:schemeClr val="bg1"/>
                        </a:solidFill>
                        <a:latin typeface="+mn-lt"/>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rgbClr val="FFFFFF"/>
                          </a:solidFill>
                          <a:latin typeface="+mn-lt"/>
                          <a:hlinkClick r:id="rId5"/>
                        </a:rPr>
                        <a:t>School Games – Northumberland </a:t>
                      </a:r>
                      <a:endParaRPr lang="en-US" sz="1200" dirty="0">
                        <a:hlinkClick r:id="rId5"/>
                      </a:endParaRPr>
                    </a:p>
                    <a:p>
                      <a:pPr lvl="0" algn="ctr">
                        <a:buNone/>
                      </a:pPr>
                      <a:r>
                        <a:rPr lang="en-GB" sz="1200" b="0" i="0" u="none" strike="noStrike" noProof="0" dirty="0">
                          <a:solidFill>
                            <a:srgbClr val="FFFFFF"/>
                          </a:solidFill>
                          <a:latin typeface="+mn-lt"/>
                          <a:hlinkClick r:id="rId5"/>
                        </a:rPr>
                        <a:t>Castle Virtual Challenge</a:t>
                      </a:r>
                      <a:endParaRPr lang="en-US" sz="12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lvl="0" algn="ctr">
                        <a:buNone/>
                      </a:pPr>
                      <a:r>
                        <a:rPr lang="en-GB" sz="1200" b="0" i="0" u="none" strike="noStrike" noProof="0" dirty="0">
                          <a:solidFill>
                            <a:schemeClr val="tx1"/>
                          </a:solidFill>
                          <a:latin typeface="Calibri"/>
                          <a:hlinkClick r:id="rId7"/>
                        </a:rPr>
                        <a:t>Active </a:t>
                      </a:r>
                      <a:endParaRPr lang="en-US" sz="1200" b="0" i="0" u="none" strike="noStrike" noProof="0"/>
                    </a:p>
                    <a:p>
                      <a:pPr lvl="0" algn="ctr">
                        <a:buNone/>
                      </a:pPr>
                      <a:r>
                        <a:rPr lang="en-GB" sz="1200" b="0" i="0" u="none" strike="noStrike" noProof="0" dirty="0">
                          <a:solidFill>
                            <a:schemeClr val="tx1"/>
                          </a:solidFill>
                          <a:latin typeface="Calibri"/>
                          <a:hlinkClick r:id="rId7"/>
                        </a:rPr>
                        <a:t>Northumberland</a:t>
                      </a:r>
                      <a:r>
                        <a:rPr lang="en-GB" sz="1200" b="0" i="0" u="none" strike="noStrike" noProof="0" dirty="0">
                          <a:solidFill>
                            <a:schemeClr val="tx1"/>
                          </a:solidFill>
                          <a:latin typeface="Calibri"/>
                          <a:hlinkClick r:id="rId7">
                            <a:extLst>
                              <a:ext uri="{A12FA001-AC4F-418D-AE19-62706E023703}">
                                <ahyp:hlinkClr xmlns:ahyp="http://schemas.microsoft.com/office/drawing/2018/hyperlinkcolor" val="tx"/>
                              </a:ext>
                            </a:extLst>
                          </a:hlinkClick>
                        </a:rPr>
                        <a:t> </a:t>
                      </a:r>
                      <a:r>
                        <a:rPr lang="en-GB" sz="1200" b="0" i="0" u="none" strike="noStrike" noProof="0" dirty="0">
                          <a:solidFill>
                            <a:schemeClr val="tx1"/>
                          </a:solidFill>
                          <a:latin typeface="Calibri"/>
                          <a:hlinkClick r:id="rId7"/>
                        </a:rPr>
                        <a:t>-</a:t>
                      </a:r>
                      <a:r>
                        <a:rPr lang="en-GB" sz="1200" b="0" i="0" u="none" strike="noStrike" noProof="0" dirty="0">
                          <a:solidFill>
                            <a:schemeClr val="tx1"/>
                          </a:solidFill>
                          <a:latin typeface="Calibri"/>
                          <a:hlinkClick r:id="rId7">
                            <a:extLst>
                              <a:ext uri="{A12FA001-AC4F-418D-AE19-62706E023703}">
                                <ahyp:hlinkClr xmlns:ahyp="http://schemas.microsoft.com/office/drawing/2018/hyperlinkcolor" val="tx"/>
                              </a:ext>
                            </a:extLst>
                          </a:hlinkClick>
                        </a:rPr>
                        <a:t>Active at Home </a:t>
                      </a:r>
                      <a:endParaRPr lang="en-GB" sz="1200" b="0" i="0" u="none" strike="noStrike" noProof="0" dirty="0">
                        <a:solidFill>
                          <a:schemeClr val="tx1"/>
                        </a:solidFill>
                        <a:latin typeface="Calibri"/>
                        <a:hlinkClick r:id="rId7"/>
                      </a:endParaRPr>
                    </a:p>
                    <a:p>
                      <a:pPr lvl="0" algn="ctr">
                        <a:buNone/>
                      </a:pPr>
                      <a:r>
                        <a:rPr lang="en-GB" sz="1200" b="0" i="0" u="none" strike="noStrike" noProof="0" dirty="0">
                          <a:solidFill>
                            <a:schemeClr val="tx1"/>
                          </a:solidFill>
                          <a:latin typeface="Calibri"/>
                          <a:hlinkClick r:id="rId7">
                            <a:extLst>
                              <a:ext uri="{A12FA001-AC4F-418D-AE19-62706E023703}">
                                <ahyp:hlinkClr xmlns:ahyp="http://schemas.microsoft.com/office/drawing/2018/hyperlinkcolor" val="tx"/>
                              </a:ext>
                            </a:extLst>
                          </a:hlinkClick>
                        </a:rPr>
                        <a:t>Schools</a:t>
                      </a:r>
                      <a:r>
                        <a:rPr lang="en-GB" dirty="0"/>
                        <a:t> </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5" name="TextBox 4"/>
          <p:cNvSpPr txBox="1"/>
          <p:nvPr/>
        </p:nvSpPr>
        <p:spPr>
          <a:xfrm>
            <a:off x="1380487" y="55222"/>
            <a:ext cx="6584922" cy="707886"/>
          </a:xfrm>
          <a:prstGeom prst="rect">
            <a:avLst/>
          </a:prstGeom>
          <a:noFill/>
        </p:spPr>
        <p:txBody>
          <a:bodyPr wrap="square" lIns="91440" tIns="45720" rIns="91440" bIns="45720" rtlCol="0" anchor="t">
            <a:spAutoFit/>
          </a:bodyPr>
          <a:lstStyle/>
          <a:p>
            <a:pPr algn="ctr"/>
            <a:r>
              <a:rPr lang="en-GB" sz="2000" b="1" dirty="0">
                <a:solidFill>
                  <a:schemeClr val="bg1"/>
                </a:solidFill>
              </a:rPr>
              <a:t>Active Northumberland PE and School Sport </a:t>
            </a:r>
          </a:p>
          <a:p>
            <a:pPr algn="ctr"/>
            <a:r>
              <a:rPr lang="en-GB" sz="2000" b="1" dirty="0">
                <a:solidFill>
                  <a:schemeClr val="bg1"/>
                </a:solidFill>
              </a:rPr>
              <a:t>PE and Physical Activity Timetable </a:t>
            </a:r>
            <a:r>
              <a:rPr lang="mr-IN" sz="2000" b="1" dirty="0">
                <a:solidFill>
                  <a:schemeClr val="bg1"/>
                </a:solidFill>
                <a:cs typeface="Mangal"/>
              </a:rPr>
              <a:t>–</a:t>
            </a:r>
            <a:r>
              <a:rPr lang="en-GB" sz="2000" b="1" dirty="0">
                <a:solidFill>
                  <a:schemeClr val="bg1"/>
                </a:solidFill>
              </a:rPr>
              <a:t> Key Stage 2 Week 5 </a:t>
            </a:r>
            <a:endParaRPr lang="en-GB" sz="2000" b="1" dirty="0">
              <a:solidFill>
                <a:schemeClr val="bg1"/>
              </a:solidFill>
              <a:cs typeface="Calibri"/>
            </a:endParaRPr>
          </a:p>
        </p:txBody>
      </p:sp>
      <p:pic>
        <p:nvPicPr>
          <p:cNvPr id="7" name="Picture 6" descr="Text&#10;&#10;Description automatically generated">
            <a:extLst>
              <a:ext uri="{FF2B5EF4-FFF2-40B4-BE49-F238E27FC236}">
                <a16:creationId xmlns:a16="http://schemas.microsoft.com/office/drawing/2014/main" id="{BD9DFFC6-EF6A-48A0-9C15-EB4EDC7DA767}"/>
              </a:ext>
            </a:extLst>
          </p:cNvPr>
          <p:cNvPicPr/>
          <p:nvPr/>
        </p:nvPicPr>
        <p:blipFill>
          <a:blip r:embed="rId8">
            <a:extLst>
              <a:ext uri="{28A0092B-C50C-407E-A947-70E740481C1C}">
                <a14:useLocalDpi xmlns:a14="http://schemas.microsoft.com/office/drawing/2010/main" val="0"/>
              </a:ext>
            </a:extLst>
          </a:blip>
          <a:stretch>
            <a:fillRect/>
          </a:stretch>
        </p:blipFill>
        <p:spPr>
          <a:xfrm>
            <a:off x="1685506" y="5674197"/>
            <a:ext cx="238540" cy="320923"/>
          </a:xfrm>
          <a:prstGeom prst="rect">
            <a:avLst/>
          </a:prstGeom>
        </p:spPr>
      </p:pic>
      <p:sp>
        <p:nvSpPr>
          <p:cNvPr id="10" name="TextBox 9">
            <a:extLst>
              <a:ext uri="{FF2B5EF4-FFF2-40B4-BE49-F238E27FC236}">
                <a16:creationId xmlns:a16="http://schemas.microsoft.com/office/drawing/2014/main" id="{DC684C80-EC36-4D02-BA81-E855205844CB}"/>
              </a:ext>
            </a:extLst>
          </p:cNvPr>
          <p:cNvSpPr txBox="1"/>
          <p:nvPr/>
        </p:nvSpPr>
        <p:spPr>
          <a:xfrm>
            <a:off x="267418" y="6133381"/>
            <a:ext cx="8609162"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400">
                <a:solidFill>
                  <a:schemeClr val="bg1"/>
                </a:solidFill>
                <a:cs typeface="Calibri"/>
              </a:rPr>
              <a:t>Active Northumberland </a:t>
            </a:r>
            <a:r>
              <a:rPr lang="en-US" sz="1400">
                <a:solidFill>
                  <a:schemeClr val="bg1"/>
                </a:solidFill>
                <a:cs typeface="Calibri"/>
                <a:hlinkClick r:id="rId9">
                  <a:extLst>
                    <a:ext uri="{A12FA001-AC4F-418D-AE19-62706E023703}">
                      <ahyp:hlinkClr xmlns:ahyp="http://schemas.microsoft.com/office/drawing/2018/hyperlinkcolor" val="tx"/>
                    </a:ext>
                  </a:extLst>
                </a:hlinkClick>
              </a:rPr>
              <a:t>Active at Home Schools</a:t>
            </a:r>
            <a:r>
              <a:rPr lang="en-US" sz="1400">
                <a:solidFill>
                  <a:schemeClr val="bg1"/>
                </a:solidFill>
                <a:cs typeface="Calibri"/>
              </a:rPr>
              <a:t> primary sessions live daily at 10am on Facebook</a:t>
            </a:r>
            <a:endParaRPr lang="en-US">
              <a:solidFill>
                <a:schemeClr val="bg1"/>
              </a:solidFill>
            </a:endParaRPr>
          </a:p>
        </p:txBody>
      </p:sp>
      <p:pic>
        <p:nvPicPr>
          <p:cNvPr id="6" name="Picture 5">
            <a:extLst>
              <a:ext uri="{FF2B5EF4-FFF2-40B4-BE49-F238E27FC236}">
                <a16:creationId xmlns:a16="http://schemas.microsoft.com/office/drawing/2014/main" id="{42297664-8499-43C2-B904-ABF2A9C2E0FF}"/>
              </a:ext>
            </a:extLst>
          </p:cNvPr>
          <p:cNvPicPr>
            <a:picLocks noChangeAspect="1"/>
          </p:cNvPicPr>
          <p:nvPr/>
        </p:nvPicPr>
        <p:blipFill rotWithShape="1">
          <a:blip r:embed="rId10"/>
          <a:srcRect l="42616" t="5799" r="1364" b="12157"/>
          <a:stretch/>
        </p:blipFill>
        <p:spPr>
          <a:xfrm>
            <a:off x="4431323" y="2220983"/>
            <a:ext cx="1897545" cy="1563226"/>
          </a:xfrm>
          <a:prstGeom prst="rect">
            <a:avLst/>
          </a:prstGeom>
        </p:spPr>
      </p:pic>
    </p:spTree>
    <p:extLst>
      <p:ext uri="{BB962C8B-B14F-4D97-AF65-F5344CB8AC3E}">
        <p14:creationId xmlns:p14="http://schemas.microsoft.com/office/powerpoint/2010/main" val="34085054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812</Words>
  <Application>Microsoft Office PowerPoint</Application>
  <PresentationFormat>On-screen Show (4:3)</PresentationFormat>
  <Paragraphs>155</Paragraphs>
  <Slides>4</Slides>
  <Notes>2</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Becky</dc:creator>
  <cp:lastModifiedBy>Stephanie Alderslade</cp:lastModifiedBy>
  <cp:revision>73</cp:revision>
  <dcterms:created xsi:type="dcterms:W3CDTF">2021-01-07T11:08:44Z</dcterms:created>
  <dcterms:modified xsi:type="dcterms:W3CDTF">2021-02-04T14:30:55Z</dcterms:modified>
</cp:coreProperties>
</file>