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D4A7A-5A5A-47A1-899D-667117F7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4A68F2-23C8-468B-B6E5-4F6A88B227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50015-6A0A-487E-B607-F5B56A282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40D3-5523-458E-BBC9-E7036D51201E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2AC9B6-CE86-4055-B57E-41EB24D0F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CBB7A7-B420-4BF2-9ECF-F7F69E62F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0FA0-E31A-4545-BC6F-0023C8EFD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319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EADD1-4C98-4806-8AA7-6D212999F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D45AB5-C30B-4C76-BB7D-1AEBB296C5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DC46D-403C-426A-99C1-70EFDD471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40D3-5523-458E-BBC9-E7036D51201E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DF0B7-0173-4E20-86F2-5DEFF8AD4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1604C-935A-4D43-9375-CB7860E3B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0FA0-E31A-4545-BC6F-0023C8EFD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190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2C729B-B408-4143-A04C-1C1AA1D83C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A23F77-19D3-439F-8BBB-E20DB08915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C07EA-4C90-495A-8B7D-0071C2687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40D3-5523-458E-BBC9-E7036D51201E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22B0CB-F5C9-4E27-8922-B52808DFC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6C6F5-C561-4E08-8AE3-7215B4117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0FA0-E31A-4545-BC6F-0023C8EFD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310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CC9CF-08D7-4B35-967C-244D935C1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DA8D6-47D0-4E48-91BD-85159115CC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39B0F-96A3-44FB-8C34-918D75C2F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40D3-5523-458E-BBC9-E7036D51201E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6EF976-A93E-486F-B1B2-3A75D1553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35A887-CCD1-4050-A928-9E7F703C3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0FA0-E31A-4545-BC6F-0023C8EFD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929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E5C99-1F29-4B13-9570-38BD1A616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3AB4F4-96EC-458F-88F7-8637148E47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A734C2-2E5C-4FD5-BD36-CF1CCB23E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40D3-5523-458E-BBC9-E7036D51201E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BAFE2B-9FB3-4F8A-9DAE-ED6F686EF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2726C0-AE50-489C-AEEF-93E76182F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0FA0-E31A-4545-BC6F-0023C8EFD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58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A9E7E-19B5-4A6E-A0FF-80173D465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72599-E3E1-42B9-AC8A-84B1300E54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1934E-9F62-4F9E-969D-DAE2B8947B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34733D-3771-4977-BF2D-D1019CD0D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40D3-5523-458E-BBC9-E7036D51201E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F0F5EE-0B57-4B1B-B53E-C142A7A28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160D1C-5A7C-43BF-BE5D-E07333093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0FA0-E31A-4545-BC6F-0023C8EFD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489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35588-718D-4F4D-A0AD-8ABF84245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A52A59-B7BB-4F29-8ADB-1C2C6B80A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E29E70-983E-4739-BB2B-5F7B70E3CA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3237AB-83CF-4A87-A320-3E29008D6B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6CFC19-AE17-47B5-BD9C-1B0235A019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9E7DFA-DCBB-4381-94DE-1469FD77C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40D3-5523-458E-BBC9-E7036D51201E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08D7E9-F656-44D2-8C40-027EBEDEC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CD593F-0F18-4AEB-82F8-A848576EE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0FA0-E31A-4545-BC6F-0023C8EFD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37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1E7D1-1EA2-4380-9328-CA7BA9021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C842C3-8601-4BC1-8328-9BF5CA4EA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40D3-5523-458E-BBC9-E7036D51201E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5F0AF7-5A79-46C9-BE12-818D3AE9A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C61FF3-33AD-4027-A1D7-D743A1DA1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0FA0-E31A-4545-BC6F-0023C8EFD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380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C70ADC-CFEC-4D30-B911-1C75DB4CD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40D3-5523-458E-BBC9-E7036D51201E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6AA101-AE64-4FA7-93DB-F76B9D5CD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E63641-8E94-4396-AC72-47B6A0D1C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0FA0-E31A-4545-BC6F-0023C8EFD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970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97462-FCCB-4A79-9DA9-61D6DB2BF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58563-A822-4651-BED1-446EE92D4A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E52CB4-2E3D-4497-95BE-D4EDFEE93D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7E122-3619-413F-933A-004923632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40D3-5523-458E-BBC9-E7036D51201E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264C32-2F20-4771-B230-E146CF7CC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024DFA-A7F5-491E-812A-4BC7E0B52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0FA0-E31A-4545-BC6F-0023C8EFD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125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6DDA0-CB87-49F1-82B2-642F105DB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2ED88E-E4C0-4633-A5A7-015860B61B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7C404F-1212-4915-9CC4-8922B17595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71AE6B-BC89-4DFF-B77C-D8286BB5B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40D3-5523-458E-BBC9-E7036D51201E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C1C2E7-5C6F-4B24-A8A2-F48359A2C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CD01B9-D6DB-4550-B90F-F2C6ADD8A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0FA0-E31A-4545-BC6F-0023C8EFD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882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4AB7EA-CB0B-45CB-84EF-DEC620874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98B61A-3755-4602-9E43-AF9A92840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E2AB1-CD66-4695-9A18-814D252BAD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740D3-5523-458E-BBC9-E7036D51201E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A4A3B-FE9F-4883-AE1F-4A60412E93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5E3B3D-97FB-4E01-96EC-9B87700C08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A0FA0-E31A-4545-BC6F-0023C8EFD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047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EC313192-465C-4226-8A3A-0EE0914719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8FDFDE-0874-4609-AB36-BA1273069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6325" y="593367"/>
            <a:ext cx="6890075" cy="763600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Lato"/>
                <a:ea typeface="Lato" panose="020F0502020204030203" pitchFamily="34" charset="0"/>
                <a:cs typeface="Lato" panose="020F0502020204030203" pitchFamily="34" charset="0"/>
              </a:rPr>
              <a:t>Personal Challenge Record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9ECC53D9-DFCD-4CC5-B7A8-81610FB1B9D9}"/>
              </a:ext>
            </a:extLst>
          </p:cNvPr>
          <p:cNvGraphicFramePr>
            <a:graphicFrameLocks noGrp="1"/>
          </p:cNvGraphicFramePr>
          <p:nvPr/>
        </p:nvGraphicFramePr>
        <p:xfrm>
          <a:off x="3781246" y="1667773"/>
          <a:ext cx="8362350" cy="51331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6304">
                  <a:extLst>
                    <a:ext uri="{9D8B030D-6E8A-4147-A177-3AD203B41FA5}">
                      <a16:colId xmlns:a16="http://schemas.microsoft.com/office/drawing/2014/main" val="1650152098"/>
                    </a:ext>
                  </a:extLst>
                </a:gridCol>
                <a:gridCol w="1152676">
                  <a:extLst>
                    <a:ext uri="{9D8B030D-6E8A-4147-A177-3AD203B41FA5}">
                      <a16:colId xmlns:a16="http://schemas.microsoft.com/office/drawing/2014/main" val="2989950983"/>
                    </a:ext>
                  </a:extLst>
                </a:gridCol>
                <a:gridCol w="1152676">
                  <a:extLst>
                    <a:ext uri="{9D8B030D-6E8A-4147-A177-3AD203B41FA5}">
                      <a16:colId xmlns:a16="http://schemas.microsoft.com/office/drawing/2014/main" val="106072864"/>
                    </a:ext>
                  </a:extLst>
                </a:gridCol>
                <a:gridCol w="1429867">
                  <a:extLst>
                    <a:ext uri="{9D8B030D-6E8A-4147-A177-3AD203B41FA5}">
                      <a16:colId xmlns:a16="http://schemas.microsoft.com/office/drawing/2014/main" val="1137388729"/>
                    </a:ext>
                  </a:extLst>
                </a:gridCol>
                <a:gridCol w="1216211">
                  <a:extLst>
                    <a:ext uri="{9D8B030D-6E8A-4147-A177-3AD203B41FA5}">
                      <a16:colId xmlns:a16="http://schemas.microsoft.com/office/drawing/2014/main" val="210659167"/>
                    </a:ext>
                  </a:extLst>
                </a:gridCol>
                <a:gridCol w="1002548">
                  <a:extLst>
                    <a:ext uri="{9D8B030D-6E8A-4147-A177-3AD203B41FA5}">
                      <a16:colId xmlns:a16="http://schemas.microsoft.com/office/drawing/2014/main" val="2034051434"/>
                    </a:ext>
                  </a:extLst>
                </a:gridCol>
                <a:gridCol w="962068">
                  <a:extLst>
                    <a:ext uri="{9D8B030D-6E8A-4147-A177-3AD203B41FA5}">
                      <a16:colId xmlns:a16="http://schemas.microsoft.com/office/drawing/2014/main" val="1415008222"/>
                    </a:ext>
                  </a:extLst>
                </a:gridCol>
              </a:tblGrid>
              <a:tr h="792480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/>
                        <a:t>Personal Challenge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/>
                        <a:t>Monday Best Score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/>
                        <a:t>Tuesday </a:t>
                      </a:r>
                      <a:endParaRPr lang="en-US" sz="2400" b="1" dirty="0"/>
                    </a:p>
                    <a:p>
                      <a:pPr lvl="0" algn="ctr">
                        <a:buNone/>
                      </a:pPr>
                      <a:r>
                        <a:rPr lang="en-US" sz="1500" b="1" dirty="0"/>
                        <a:t>Best Score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/>
                        <a:t>Wednesday Best Score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/>
                        <a:t>Thursday Best Score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/>
                        <a:t>Friday Best Score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500" b="1" dirty="0"/>
                        <a:t>Best Score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871478444"/>
                  </a:ext>
                </a:extLst>
              </a:tr>
              <a:tr h="720909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481069653"/>
                  </a:ext>
                </a:extLst>
              </a:tr>
              <a:tr h="720909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303765133"/>
                  </a:ext>
                </a:extLst>
              </a:tr>
              <a:tr h="720909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3549935339"/>
                  </a:ext>
                </a:extLst>
              </a:tr>
              <a:tr h="720909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4131015501"/>
                  </a:ext>
                </a:extLst>
              </a:tr>
              <a:tr h="720909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3205285212"/>
                  </a:ext>
                </a:extLst>
              </a:tr>
              <a:tr h="720909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007956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9691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2FB061158AEC43968632C4D15CA281" ma:contentTypeVersion="12" ma:contentTypeDescription="Create a new document." ma:contentTypeScope="" ma:versionID="14dfbdfcb5ff0cba973726aa91fb32be">
  <xsd:schema xmlns:xsd="http://www.w3.org/2001/XMLSchema" xmlns:xs="http://www.w3.org/2001/XMLSchema" xmlns:p="http://schemas.microsoft.com/office/2006/metadata/properties" xmlns:ns3="de272488-333a-4158-a043-7a0d28a99e29" xmlns:ns4="12c0b242-9ee5-4e71-b5a3-43111133090d" targetNamespace="http://schemas.microsoft.com/office/2006/metadata/properties" ma:root="true" ma:fieldsID="b3d231ada49ed9e0d8532957b9e6bf0a" ns3:_="" ns4:_="">
    <xsd:import namespace="de272488-333a-4158-a043-7a0d28a99e29"/>
    <xsd:import namespace="12c0b242-9ee5-4e71-b5a3-43111133090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272488-333a-4158-a043-7a0d28a99e2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c0b242-9ee5-4e71-b5a3-4311113309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2B4A865-7B71-4B8B-A5FC-6EE1F4ED5B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272488-333a-4158-a043-7a0d28a99e29"/>
    <ds:schemaRef ds:uri="12c0b242-9ee5-4e71-b5a3-4311113309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B7A365-EAB3-4C01-9351-68D14E115F9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F5D968-1EFF-48F5-BAE0-69D91B93A695}">
  <ds:schemaRefs>
    <ds:schemaRef ds:uri="http://schemas.microsoft.com/office/2006/metadata/properties"/>
    <ds:schemaRef ds:uri="de272488-333a-4158-a043-7a0d28a99e29"/>
    <ds:schemaRef ds:uri="http://purl.org/dc/terms/"/>
    <ds:schemaRef ds:uri="12c0b242-9ee5-4e71-b5a3-43111133090d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Theme</vt:lpstr>
      <vt:lpstr>Personal Challenge Record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Challenge Record</dc:title>
  <dc:creator>Stephanie Alderslade</dc:creator>
  <cp:lastModifiedBy>Stephanie Alderslade</cp:lastModifiedBy>
  <cp:revision>1</cp:revision>
  <dcterms:created xsi:type="dcterms:W3CDTF">2021-01-07T12:41:51Z</dcterms:created>
  <dcterms:modified xsi:type="dcterms:W3CDTF">2021-01-07T12:43:04Z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0x010100562FB061158AEC43968632C4D15CA281</vt:lpwstr>
  </property>
</Properties>
</file>