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0" r:id="rId5"/>
    <p:sldId id="264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70" autoAdjust="0"/>
  </p:normalViewPr>
  <p:slideViewPr>
    <p:cSldViewPr snapToGrid="0" snapToObjects="1">
      <p:cViewPr>
        <p:scale>
          <a:sx n="103" d="100"/>
          <a:sy n="103" d="100"/>
        </p:scale>
        <p:origin x="-94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0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2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4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3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2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8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6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7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KS 2 Gymnastics Key Steps Floor Routine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615528"/>
            <a:ext cx="8229600" cy="4001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In your PE lessons at school,  you would very likely have been learning the skills and routines of British Gymnastics Key Step 1 and Key Step 2 Routine.  At home we would like Y3 and Y4 pupils to attempt Key Step 1 and Y5 and Y6 pupils Key Step 2, however, you are welcome to try both. Each Key step has been split into 3 practice sessions. Session 1 and 2 to practice and learn the moves and session 3 to consolidate the learning and perfect the final sequence.​</a:t>
            </a:r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You can view these routines on You tube  (copy and paste the links into a browser)​</a:t>
            </a:r>
          </a:p>
          <a:p>
            <a:endParaRPr lang="en-GB" sz="1200" dirty="0"/>
          </a:p>
          <a:p>
            <a:r>
              <a:rPr lang="en-GB" sz="1200" dirty="0"/>
              <a:t>   https://</a:t>
            </a:r>
            <a:r>
              <a:rPr lang="en-GB" sz="1200" dirty="0" err="1"/>
              <a:t>aspiregymnasticsclub.org</a:t>
            </a:r>
            <a:r>
              <a:rPr lang="en-GB" sz="1200" dirty="0"/>
              <a:t>/key-step-floor-routines/​</a:t>
            </a:r>
          </a:p>
          <a:p>
            <a:endParaRPr lang="en-GB" sz="1200" dirty="0"/>
          </a:p>
          <a:p>
            <a:r>
              <a:rPr lang="en-GB" sz="1200" dirty="0"/>
              <a:t>   https://</a:t>
            </a:r>
            <a:r>
              <a:rPr lang="en-GB" sz="1200" dirty="0" err="1"/>
              <a:t>www.youtube.com</a:t>
            </a:r>
            <a:r>
              <a:rPr lang="en-GB" sz="1200" dirty="0"/>
              <a:t>/</a:t>
            </a:r>
            <a:r>
              <a:rPr lang="en-GB" sz="1200" dirty="0" err="1"/>
              <a:t>watch?v</a:t>
            </a:r>
            <a:r>
              <a:rPr lang="en-GB" sz="1200" dirty="0"/>
              <a:t>=MACrnNx9nik​</a:t>
            </a:r>
          </a:p>
          <a:p>
            <a:endParaRPr lang="en-GB" sz="1200" dirty="0"/>
          </a:p>
          <a:p>
            <a:r>
              <a:rPr lang="en-GB" sz="1200" dirty="0"/>
              <a:t>   https://</a:t>
            </a:r>
            <a:r>
              <a:rPr lang="en-GB" sz="1200" dirty="0" err="1"/>
              <a:t>www.youtube.com</a:t>
            </a:r>
            <a:r>
              <a:rPr lang="en-GB" sz="1200" dirty="0"/>
              <a:t>/</a:t>
            </a:r>
            <a:r>
              <a:rPr lang="en-GB" sz="1200" dirty="0" err="1"/>
              <a:t>watch?v</a:t>
            </a:r>
            <a:r>
              <a:rPr lang="en-GB" sz="1200" dirty="0"/>
              <a:t>=iksSHmpwLB8​</a:t>
            </a:r>
          </a:p>
          <a:p>
            <a:endParaRPr lang="en-GB" sz="1200" dirty="0"/>
          </a:p>
          <a:p>
            <a:r>
              <a:rPr lang="en-GB" sz="1200" dirty="0"/>
              <a:t>​</a:t>
            </a:r>
          </a:p>
          <a:p>
            <a:r>
              <a:rPr lang="en-GB" sz="1200" dirty="0"/>
              <a:t>Y</a:t>
            </a:r>
            <a:r>
              <a:rPr lang="en-GB" sz="1200" dirty="0" smtClean="0"/>
              <a:t>ou </a:t>
            </a:r>
            <a:r>
              <a:rPr lang="en-GB" sz="1200" dirty="0"/>
              <a:t>won't have the same space you have at school or mats but most of the routines can be done without a mat and within a small clear space. Keep reading this presentation to see if it's possible for you to do at home. Ask an adult to check your safe practice space.​</a:t>
            </a:r>
          </a:p>
          <a:p>
            <a:endParaRPr lang="en-GB" sz="1200" dirty="0"/>
          </a:p>
          <a:p>
            <a:r>
              <a:rPr lang="en-GB" sz="1200" dirty="0"/>
              <a:t>The following pages list the actions in the routine and crosses out actions that aren't suitable for home learning with a suggested alternative. Read the whole presentation first before you attempt any home gymnastics</a:t>
            </a:r>
            <a:r>
              <a:rPr lang="en-GB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2351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Safety and Learning Tips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9819" y="1705978"/>
            <a:ext cx="793931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So, are you ready to have a go at learning </a:t>
            </a:r>
            <a:r>
              <a:rPr lang="en-GB" dirty="0" smtClean="0"/>
              <a:t>the skills for the </a:t>
            </a:r>
            <a:r>
              <a:rPr lang="en-GB" dirty="0"/>
              <a:t>routines?​</a:t>
            </a:r>
          </a:p>
          <a:p>
            <a:endParaRPr lang="en-GB" dirty="0"/>
          </a:p>
          <a:p>
            <a:r>
              <a:rPr lang="en-GB" sz="1400" dirty="0"/>
              <a:t>Before you do let's make sure it's safe for you.......​</a:t>
            </a:r>
          </a:p>
          <a:p>
            <a:endParaRPr lang="en-GB" sz="1400" dirty="0"/>
          </a:p>
          <a:p>
            <a:r>
              <a:rPr lang="en-GB" sz="1400" dirty="0"/>
              <a:t>Don't try any of the crossed-out actions at home, forward rolls and backward rolls need a gymnastic mat and cartwheels need a big safe space. Each practice session can be done in 10-20 minutes.​</a:t>
            </a:r>
          </a:p>
          <a:p>
            <a:endParaRPr lang="en-GB" sz="1400" dirty="0"/>
          </a:p>
          <a:p>
            <a:r>
              <a:rPr lang="en-GB" sz="1400" dirty="0"/>
              <a:t>Do ask an adult to check if your area is safe enough to use ( size of space, objects around the room)​</a:t>
            </a:r>
          </a:p>
          <a:p>
            <a:endParaRPr lang="en-GB" sz="1400" dirty="0"/>
          </a:p>
          <a:p>
            <a:r>
              <a:rPr lang="en-GB" sz="1400" dirty="0"/>
              <a:t>When performing any of the actions remember to keep your core muscles strong ( stomach and lower back) and keep good posture ( head up, shoulders back)​</a:t>
            </a:r>
          </a:p>
          <a:p>
            <a:endParaRPr lang="en-GB" sz="1400" dirty="0"/>
          </a:p>
          <a:p>
            <a:r>
              <a:rPr lang="en-GB" sz="1400" dirty="0"/>
              <a:t>Any actions you don’t feel confident to do, leave them out or replace them with an action you have learnt at school, enjoy doing and is safe to do. ​</a:t>
            </a:r>
          </a:p>
          <a:p>
            <a:endParaRPr lang="en-GB" sz="1400" dirty="0"/>
          </a:p>
          <a:p>
            <a:r>
              <a:rPr lang="en-GB" sz="1400" dirty="0"/>
              <a:t>Don’t expect to get the actions right first time, some will take lots of practice, stick with it!</a:t>
            </a:r>
          </a:p>
        </p:txBody>
      </p:sp>
    </p:spTree>
    <p:extLst>
      <p:ext uri="{BB962C8B-B14F-4D97-AF65-F5344CB8AC3E}">
        <p14:creationId xmlns:p14="http://schemas.microsoft.com/office/powerpoint/2010/main" val="2317092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562" y="1149908"/>
            <a:ext cx="5670652" cy="4524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Step left and right for 16 counts​</a:t>
            </a:r>
          </a:p>
          <a:p>
            <a:endParaRPr lang="en-GB" sz="1200" dirty="0"/>
          </a:p>
          <a:p>
            <a:r>
              <a:rPr lang="en-GB" sz="1200" dirty="0"/>
              <a:t>Punch arms in front of you for 16 counts ( keep arms strong)​</a:t>
            </a:r>
          </a:p>
          <a:p>
            <a:endParaRPr lang="en-GB" sz="1200" dirty="0"/>
          </a:p>
          <a:p>
            <a:r>
              <a:rPr lang="en-GB" sz="1200" dirty="0"/>
              <a:t>March on the spot for 16 counts (nice high knees)​</a:t>
            </a:r>
          </a:p>
          <a:p>
            <a:endParaRPr lang="en-GB" sz="1200" dirty="0"/>
          </a:p>
          <a:p>
            <a:r>
              <a:rPr lang="en-GB" sz="1200" dirty="0"/>
              <a:t>Punch arms above head for 16 counts ( keep arms strong)​</a:t>
            </a:r>
          </a:p>
          <a:p>
            <a:endParaRPr lang="en-GB" sz="1200" dirty="0"/>
          </a:p>
          <a:p>
            <a:r>
              <a:rPr lang="en-GB" sz="1200" dirty="0"/>
              <a:t>Bottom kicks on the spot for 16 counts ( feet kick behind to bottom)​</a:t>
            </a:r>
          </a:p>
          <a:p>
            <a:endParaRPr lang="en-GB" sz="1200" dirty="0"/>
          </a:p>
          <a:p>
            <a:r>
              <a:rPr lang="en-GB" sz="1200" dirty="0" smtClean="0"/>
              <a:t>Punch </a:t>
            </a:r>
            <a:r>
              <a:rPr lang="en-GB" sz="1200" dirty="0"/>
              <a:t>low to high and low again </a:t>
            </a:r>
            <a:r>
              <a:rPr lang="en-GB" sz="1200" dirty="0" err="1" smtClean="0"/>
              <a:t>ect</a:t>
            </a:r>
            <a:r>
              <a:rPr lang="en-GB" sz="1200" dirty="0" smtClean="0"/>
              <a:t> </a:t>
            </a:r>
            <a:r>
              <a:rPr lang="en-GB" sz="1200" dirty="0"/>
              <a:t>for 16 counts​</a:t>
            </a:r>
          </a:p>
          <a:p>
            <a:endParaRPr lang="en-GB" sz="1200" dirty="0"/>
          </a:p>
          <a:p>
            <a:r>
              <a:rPr lang="en-GB" sz="1200" dirty="0"/>
              <a:t>Pretend you have a skipping rope and skip for 16 counts​</a:t>
            </a:r>
          </a:p>
          <a:p>
            <a:endParaRPr lang="en-GB" sz="1200" dirty="0"/>
          </a:p>
          <a:p>
            <a:r>
              <a:rPr lang="en-GB" sz="1200" dirty="0"/>
              <a:t>Front crawl arms for 8   then skip again for 16​</a:t>
            </a:r>
          </a:p>
          <a:p>
            <a:endParaRPr lang="en-GB" sz="1200" dirty="0"/>
          </a:p>
          <a:p>
            <a:r>
              <a:rPr lang="en-GB" sz="1200" dirty="0"/>
              <a:t>Back crawl arms for 8 then skip again for 16 ( if it's getting tough march instead)​</a:t>
            </a:r>
          </a:p>
          <a:p>
            <a:endParaRPr lang="en-GB" sz="1200" dirty="0"/>
          </a:p>
          <a:p>
            <a:r>
              <a:rPr lang="en-GB" sz="1200" dirty="0" smtClean="0"/>
              <a:t>Stretch </a:t>
            </a:r>
            <a:r>
              <a:rPr lang="en-GB" sz="1200" dirty="0"/>
              <a:t>up tall for 8 counts, squat down small for 8 , stretch out wide for 8​</a:t>
            </a:r>
          </a:p>
          <a:p>
            <a:endParaRPr lang="en-GB" sz="1200" dirty="0"/>
          </a:p>
          <a:p>
            <a:r>
              <a:rPr lang="en-GB" sz="1200" dirty="0"/>
              <a:t>Circle wrist one way and the other , circle hips one way and the other, circle one ankle one way and the other and then repeat on the  other ankle​</a:t>
            </a:r>
          </a:p>
          <a:p>
            <a:endParaRPr lang="en-GB" sz="1200" dirty="0"/>
          </a:p>
          <a:p>
            <a:r>
              <a:rPr lang="en-GB" sz="1200" dirty="0"/>
              <a:t>Give your body a good wiggle or shake and you should be ready to start your practice.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8562" y="184666"/>
            <a:ext cx="8321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/>
              <a:t>Warm Up </a:t>
            </a:r>
            <a:r>
              <a:rPr lang="en-GB" dirty="0"/>
              <a:t>- 5 to 10 minutes​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96313" y="1257557"/>
            <a:ext cx="2983783" cy="2308324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Before each practice session remember to warm up and stretch. Make this easier by halving the number of  each action or harder by doubling.  Play a lively tune in the background to keep time to .​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84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3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7056" y="1592596"/>
            <a:ext cx="75087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Well done, you have now learnt the whole routine and are ready to put practice 1 and 2 together to complete the routine.​</a:t>
            </a:r>
          </a:p>
          <a:p>
            <a:endParaRPr lang="en-GB" dirty="0"/>
          </a:p>
          <a:p>
            <a:r>
              <a:rPr lang="en-GB" dirty="0"/>
              <a:t>Watch the video again to remind you, look at the gymnast's good body posture, can you focus on this in your performance.​</a:t>
            </a:r>
          </a:p>
          <a:p>
            <a:endParaRPr lang="en-GB" dirty="0"/>
          </a:p>
          <a:p>
            <a:r>
              <a:rPr lang="en-GB" dirty="0"/>
              <a:t>Ask an adult to video you so you can watch your performance. How can you make it better? Perform again and try to improve. ​</a:t>
            </a:r>
          </a:p>
          <a:p>
            <a:endParaRPr lang="en-GB" dirty="0"/>
          </a:p>
          <a:p>
            <a:r>
              <a:rPr lang="en-GB" dirty="0"/>
              <a:t>You could perform your routine to music and try to keep in time to it. Songs like </a:t>
            </a:r>
            <a:r>
              <a:rPr lang="en-GB" dirty="0" err="1"/>
              <a:t>Havannah</a:t>
            </a:r>
            <a:r>
              <a:rPr lang="en-GB" dirty="0"/>
              <a:t> are nice and slow, you must not use a fast tune​</a:t>
            </a:r>
          </a:p>
          <a:p>
            <a:endParaRPr lang="en-GB" dirty="0"/>
          </a:p>
          <a:p>
            <a:r>
              <a:rPr lang="en-GB" dirty="0"/>
              <a:t>Good luck. Your teacher may like to see this routine when you return to school!</a:t>
            </a:r>
          </a:p>
        </p:txBody>
      </p:sp>
    </p:spTree>
    <p:extLst>
      <p:ext uri="{BB962C8B-B14F-4D97-AF65-F5344CB8AC3E}">
        <p14:creationId xmlns:p14="http://schemas.microsoft.com/office/powerpoint/2010/main" val="117235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0067" y="1507100"/>
            <a:ext cx="750877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Standing showing good posture, lift leg and arms and step forward​</a:t>
            </a:r>
          </a:p>
          <a:p>
            <a:endParaRPr lang="en-GB" sz="1400" dirty="0"/>
          </a:p>
          <a:p>
            <a:r>
              <a:rPr lang="en-GB" sz="1400" strike="sngStrike" dirty="0"/>
              <a:t>Forward Roll </a:t>
            </a:r>
            <a:r>
              <a:rPr lang="en-GB" sz="1400" dirty="0"/>
              <a:t>– crouch to tuck and then double rock to standing .​</a:t>
            </a:r>
          </a:p>
          <a:p>
            <a:endParaRPr lang="en-GB" sz="1400" dirty="0"/>
          </a:p>
          <a:p>
            <a:r>
              <a:rPr lang="en-GB" sz="1400" dirty="0"/>
              <a:t>Three traveling steps.​</a:t>
            </a:r>
          </a:p>
          <a:p>
            <a:endParaRPr lang="en-GB" sz="1400" dirty="0"/>
          </a:p>
          <a:p>
            <a:r>
              <a:rPr lang="en-GB" sz="1400" dirty="0"/>
              <a:t>Arabesque​</a:t>
            </a:r>
          </a:p>
          <a:p>
            <a:endParaRPr lang="en-GB" sz="1400" dirty="0"/>
          </a:p>
          <a:p>
            <a:r>
              <a:rPr lang="en-GB" sz="1400" dirty="0"/>
              <a:t>1/2 jump turn​</a:t>
            </a:r>
          </a:p>
          <a:p>
            <a:endParaRPr lang="en-GB" sz="1400" dirty="0"/>
          </a:p>
          <a:p>
            <a:r>
              <a:rPr lang="en-GB" sz="1400" strike="sngStrike" dirty="0"/>
              <a:t>Backward roll </a:t>
            </a:r>
            <a:r>
              <a:rPr lang="en-GB" sz="1400" dirty="0"/>
              <a:t>crouch to supported tuck , rock back and then forwards onto knees.​</a:t>
            </a:r>
          </a:p>
          <a:p>
            <a:endParaRPr lang="en-GB" sz="1400" dirty="0"/>
          </a:p>
          <a:p>
            <a:r>
              <a:rPr lang="en-GB" sz="1400" dirty="0"/>
              <a:t>Front support and press up​</a:t>
            </a:r>
          </a:p>
          <a:p>
            <a:endParaRPr lang="en-GB" sz="1400" dirty="0"/>
          </a:p>
          <a:p>
            <a:r>
              <a:rPr lang="en-GB" sz="1400" dirty="0"/>
              <a:t>Turn through side support​</a:t>
            </a:r>
          </a:p>
          <a:p>
            <a:endParaRPr lang="en-GB" sz="1400" dirty="0"/>
          </a:p>
          <a:p>
            <a:r>
              <a:rPr lang="en-GB" sz="1400" dirty="0"/>
              <a:t>Shoulder stand, rock to stand​</a:t>
            </a:r>
          </a:p>
          <a:p>
            <a:endParaRPr lang="en-GB" sz="1400" dirty="0"/>
          </a:p>
          <a:p>
            <a:r>
              <a:rPr lang="en-GB" sz="1400" dirty="0"/>
              <a:t>Pivot and </a:t>
            </a:r>
            <a:r>
              <a:rPr lang="en-GB" sz="1400" strike="sngStrike" dirty="0"/>
              <a:t>Cartwheel</a:t>
            </a:r>
            <a:r>
              <a:rPr lang="en-GB" sz="1400" dirty="0"/>
              <a:t> add a Y balance.</a:t>
            </a:r>
          </a:p>
        </p:txBody>
      </p:sp>
    </p:spTree>
    <p:extLst>
      <p:ext uri="{BB962C8B-B14F-4D97-AF65-F5344CB8AC3E}">
        <p14:creationId xmlns:p14="http://schemas.microsoft.com/office/powerpoint/2010/main" val="37906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901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" name="Picture 2" descr="Screenshot 2021-01-08 at 09.50.5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990" y="1327491"/>
            <a:ext cx="7138886" cy="43995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38552" y="2539772"/>
            <a:ext cx="1060352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rgbClr val="7F7F7F"/>
                </a:solidFill>
              </a:rPr>
              <a:t>Crouch </a:t>
            </a:r>
            <a:r>
              <a:rPr lang="en-GB" sz="800" dirty="0">
                <a:solidFill>
                  <a:srgbClr val="7F7F7F"/>
                </a:solidFill>
              </a:rPr>
              <a:t>to tuck and then double rock to standing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78200" y="4060690"/>
            <a:ext cx="1060352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rgbClr val="7F7F7F"/>
                </a:solidFill>
              </a:rPr>
              <a:t>Crouch </a:t>
            </a:r>
            <a:r>
              <a:rPr lang="en-GB" sz="800" dirty="0">
                <a:solidFill>
                  <a:srgbClr val="7F7F7F"/>
                </a:solidFill>
              </a:rPr>
              <a:t>to supported tuck , rock back and then forwards onto knees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068795" y="4450765"/>
            <a:ext cx="3896179" cy="1183583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Screenshot 2021-01-08 at 09.50.2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190" y="4450765"/>
            <a:ext cx="1446055" cy="89173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342467" y="5342316"/>
            <a:ext cx="138074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 smtClean="0">
                <a:solidFill>
                  <a:srgbClr val="7F7F7F"/>
                </a:solidFill>
              </a:rPr>
              <a:t>Pivot into Y Balance </a:t>
            </a:r>
            <a:endParaRPr lang="en-GB" sz="10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274</Words>
  <Application>Microsoft Macintosh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KS 2 Gymnastics Key Steps Floor Routine</vt:lpstr>
      <vt:lpstr>Safety and Learning Tips</vt:lpstr>
      <vt:lpstr>PowerPoint Presentation</vt:lpstr>
      <vt:lpstr>Year 5 and 6 – Gymnastics Key Steps Floor Routine Session 3</vt:lpstr>
      <vt:lpstr>Year 5 and 6 – Gymnastics Key Steps Floor Routine Session 3</vt:lpstr>
      <vt:lpstr>Year 5 and 6 – Gymnastics Key Steps Floor Routine Session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and 4 – Gymnastics Body Management Activities 1</dc:title>
  <dc:creator>Becky</dc:creator>
  <cp:lastModifiedBy>Becky</cp:lastModifiedBy>
  <cp:revision>12</cp:revision>
  <dcterms:created xsi:type="dcterms:W3CDTF">2021-01-07T11:46:02Z</dcterms:created>
  <dcterms:modified xsi:type="dcterms:W3CDTF">2021-01-08T10:38:17Z</dcterms:modified>
</cp:coreProperties>
</file>