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76" autoAdjust="0"/>
  </p:normalViewPr>
  <p:slideViewPr>
    <p:cSldViewPr snapToGrid="0" snapToObjects="1">
      <p:cViewPr>
        <p:scale>
          <a:sx n="103" d="100"/>
          <a:sy n="103" d="100"/>
        </p:scale>
        <p:origin x="-1264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0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2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2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6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7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569106" y="2799680"/>
            <a:ext cx="45279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Splits- Teaching Points 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In </a:t>
            </a:r>
            <a:r>
              <a:rPr lang="en-GB" dirty="0" smtClean="0"/>
              <a:t>right and left leg splits ensure hips and shoulders are square and level </a:t>
            </a:r>
            <a:r>
              <a:rPr lang="en-GB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 </a:t>
            </a:r>
            <a:r>
              <a:rPr lang="en-GB" dirty="0" smtClean="0"/>
              <a:t>In box splits, keep both legs straight. 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Use arms to support body weight and ease down into splits as far as you can go. 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Screenshot 2021-01-07 at 13.05.0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64061"/>
            <a:ext cx="3591876" cy="207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86302" y="2686837"/>
            <a:ext cx="41528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Shoulder flexibility- Teaching Points 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Keep knee joint at 90 degrees.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arms shoulder width apart.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Push arm pits down towards the floor.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Try not to arch the back. </a:t>
            </a:r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" name="Picture 1" descr="Screenshot 2021-01-07 at 13.05.1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15" y="2383148"/>
            <a:ext cx="16764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01850" y="2703396"/>
            <a:ext cx="45279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Broad Jump- Teaching Points </a:t>
            </a:r>
          </a:p>
          <a:p>
            <a:endParaRPr lang="en-GB" dirty="0" smtClean="0"/>
          </a:p>
          <a:p>
            <a:r>
              <a:rPr lang="en-GB" dirty="0" smtClean="0"/>
              <a:t>- Take arms back behind you before take off to enable swing through, giving you extra length to your jump. </a:t>
            </a:r>
          </a:p>
          <a:p>
            <a:r>
              <a:rPr lang="en-GB" dirty="0" smtClean="0"/>
              <a:t>- Keep feet shoulder width apart.  </a:t>
            </a:r>
          </a:p>
          <a:p>
            <a:r>
              <a:rPr lang="en-GB" dirty="0" smtClean="0"/>
              <a:t>- Push through feet and extend legs fully. </a:t>
            </a:r>
          </a:p>
          <a:p>
            <a:r>
              <a:rPr lang="en-GB" dirty="0" smtClean="0"/>
              <a:t>-Bend knees on landing (no more than 90 degrees). </a:t>
            </a:r>
          </a:p>
        </p:txBody>
      </p:sp>
      <p:pic>
        <p:nvPicPr>
          <p:cNvPr id="2" name="Picture 1" descr="Screenshot 2021-01-07 at 13.05.1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342319"/>
            <a:ext cx="3378200" cy="29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227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Year 5 and 6 – Gymnastics Body Management Activities 3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and 4 – Gymnastics Body Management Activities 1</dc:title>
  <dc:creator>Becky</dc:creator>
  <cp:lastModifiedBy>Becky</cp:lastModifiedBy>
  <cp:revision>9</cp:revision>
  <dcterms:created xsi:type="dcterms:W3CDTF">2021-01-07T11:46:02Z</dcterms:created>
  <dcterms:modified xsi:type="dcterms:W3CDTF">2021-01-07T13:11:31Z</dcterms:modified>
</cp:coreProperties>
</file>