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8"/>
  </p:notesMasterIdLst>
  <p:handoutMasterIdLst>
    <p:handoutMasterId r:id="rId19"/>
  </p:handoutMasterIdLst>
  <p:sldIdLst>
    <p:sldId id="258" r:id="rId2"/>
    <p:sldId id="264" r:id="rId3"/>
    <p:sldId id="275" r:id="rId4"/>
    <p:sldId id="276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291" r:id="rId14"/>
    <p:sldId id="292" r:id="rId15"/>
    <p:sldId id="293" r:id="rId16"/>
    <p:sldId id="267" r:id="rId17"/>
  </p:sldIdLst>
  <p:sldSz cx="9144000" cy="6858000" type="screen4x3"/>
  <p:notesSz cx="6858000" cy="9144000"/>
  <p:embeddedFontLst>
    <p:embeddedFont>
      <p:font typeface="Twinkl" panose="020B0604020202020204" charset="0"/>
      <p:regular r:id="rId20"/>
      <p:bold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884C"/>
    <a:srgbClr val="0076B0"/>
    <a:srgbClr val="D47DB1"/>
    <a:srgbClr val="85BD33"/>
    <a:srgbClr val="25B7BC"/>
    <a:srgbClr val="007AC2"/>
    <a:srgbClr val="CC4794"/>
    <a:srgbClr val="47B1E5"/>
    <a:srgbClr val="969696"/>
    <a:srgbClr val="643C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1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1116" y="78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3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78DC89-DB03-450B-A14F-C3BC9B1EB8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551" y="463281"/>
            <a:ext cx="6786898" cy="531983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B42E298-3915-4537-BB1D-05745A95E6D4}"/>
              </a:ext>
            </a:extLst>
          </p:cNvPr>
          <p:cNvSpPr/>
          <p:nvPr/>
        </p:nvSpPr>
        <p:spPr>
          <a:xfrm>
            <a:off x="687896" y="5411732"/>
            <a:ext cx="7826929" cy="547779"/>
          </a:xfrm>
          <a:prstGeom prst="roundRect">
            <a:avLst/>
          </a:prstGeom>
          <a:solidFill>
            <a:srgbClr val="F18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1800" dirty="0"/>
              <a:t>Buddhists worship in a wat.</a:t>
            </a:r>
          </a:p>
        </p:txBody>
      </p:sp>
    </p:spTree>
    <p:extLst>
      <p:ext uri="{BB962C8B-B14F-4D97-AF65-F5344CB8AC3E}">
        <p14:creationId xmlns:p14="http://schemas.microsoft.com/office/powerpoint/2010/main" val="287511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5926485-7D3F-4735-9054-1932C9E457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638" y="549276"/>
            <a:ext cx="3316724" cy="494551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B42E298-3915-4537-BB1D-05745A95E6D4}"/>
              </a:ext>
            </a:extLst>
          </p:cNvPr>
          <p:cNvSpPr/>
          <p:nvPr/>
        </p:nvSpPr>
        <p:spPr>
          <a:xfrm>
            <a:off x="687896" y="5411732"/>
            <a:ext cx="7826929" cy="547779"/>
          </a:xfrm>
          <a:prstGeom prst="roundRect">
            <a:avLst/>
          </a:prstGeom>
          <a:solidFill>
            <a:srgbClr val="007A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1800" dirty="0"/>
              <a:t>Jews worship in a synagogue. </a:t>
            </a:r>
          </a:p>
        </p:txBody>
      </p:sp>
    </p:spTree>
    <p:extLst>
      <p:ext uri="{BB962C8B-B14F-4D97-AF65-F5344CB8AC3E}">
        <p14:creationId xmlns:p14="http://schemas.microsoft.com/office/powerpoint/2010/main" val="1135086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F89FF2-04DE-4AC1-A660-D2CE40C89A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78" y="1036321"/>
            <a:ext cx="7116644" cy="440986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B42E298-3915-4537-BB1D-05745A95E6D4}"/>
              </a:ext>
            </a:extLst>
          </p:cNvPr>
          <p:cNvSpPr/>
          <p:nvPr/>
        </p:nvSpPr>
        <p:spPr>
          <a:xfrm>
            <a:off x="687896" y="5411732"/>
            <a:ext cx="7826929" cy="547779"/>
          </a:xfrm>
          <a:prstGeom prst="roundRect">
            <a:avLst/>
          </a:prstGeom>
          <a:solidFill>
            <a:srgbClr val="85B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+mn-lt"/>
              </a:rPr>
              <a:t>Muslims worship in a mosque.</a:t>
            </a:r>
          </a:p>
        </p:txBody>
      </p:sp>
    </p:spTree>
    <p:extLst>
      <p:ext uri="{BB962C8B-B14F-4D97-AF65-F5344CB8AC3E}">
        <p14:creationId xmlns:p14="http://schemas.microsoft.com/office/powerpoint/2010/main" val="1052112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EE567BD-8C3F-43E5-A2AC-B46AFFBE6C1E}"/>
              </a:ext>
            </a:extLst>
          </p:cNvPr>
          <p:cNvSpPr/>
          <p:nvPr/>
        </p:nvSpPr>
        <p:spPr>
          <a:xfrm>
            <a:off x="825655" y="808385"/>
            <a:ext cx="3527041" cy="1160713"/>
          </a:xfrm>
          <a:prstGeom prst="round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Twinkl" pitchFamily="2" charset="0"/>
              </a:rPr>
              <a:t>In a Hindu home, many girls help their mothers set up the family shrine each morning.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C7F85C3-7716-43C0-8453-7089BB568F28}"/>
              </a:ext>
            </a:extLst>
          </p:cNvPr>
          <p:cNvSpPr/>
          <p:nvPr/>
        </p:nvSpPr>
        <p:spPr>
          <a:xfrm>
            <a:off x="5426867" y="3575347"/>
            <a:ext cx="3061982" cy="1160713"/>
          </a:xfrm>
          <a:prstGeom prst="roundRect">
            <a:avLst/>
          </a:prstGeom>
          <a:solidFill>
            <a:srgbClr val="25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Twinkl" pitchFamily="2" charset="0"/>
              </a:rPr>
              <a:t>In a Christian home, some children will say prayers before they go to bed.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863661A7-C63F-4135-89C7-11405B34C6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370" y="1388742"/>
            <a:ext cx="2720975" cy="241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9B01AF7-82F9-4786-A35F-E896F17E60DF}"/>
              </a:ext>
            </a:extLst>
          </p:cNvPr>
          <p:cNvSpPr/>
          <p:nvPr/>
        </p:nvSpPr>
        <p:spPr>
          <a:xfrm>
            <a:off x="645952" y="4243831"/>
            <a:ext cx="2018213" cy="2061931"/>
          </a:xfrm>
          <a:prstGeom prst="roundRect">
            <a:avLst/>
          </a:prstGeom>
          <a:solidFill>
            <a:srgbClr val="007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+mn-lt"/>
              </a:rPr>
              <a:t>In a Sikh </a:t>
            </a:r>
            <a:br>
              <a:rPr lang="en-GB" altLang="en-US" sz="1800" dirty="0">
                <a:latin typeface="+mn-lt"/>
              </a:rPr>
            </a:br>
            <a:r>
              <a:rPr lang="en-GB" altLang="en-US" sz="1800" dirty="0">
                <a:latin typeface="+mn-lt"/>
              </a:rPr>
              <a:t>home, children usually say prayers in the mornings and evenings.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FD9044-1B1D-44A3-BE7C-F814E8832C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833" y="4007520"/>
            <a:ext cx="29337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60FB355-3093-4BD7-BD57-BEEF2024EE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54" y="1854657"/>
            <a:ext cx="3527041" cy="205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51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A59F3A0-C3DA-4623-97D8-64525E21B1FE}"/>
              </a:ext>
            </a:extLst>
          </p:cNvPr>
          <p:cNvSpPr/>
          <p:nvPr/>
        </p:nvSpPr>
        <p:spPr>
          <a:xfrm>
            <a:off x="1335010" y="4554033"/>
            <a:ext cx="4530054" cy="1160713"/>
          </a:xfrm>
          <a:prstGeom prst="roundRect">
            <a:avLst/>
          </a:prstGeom>
          <a:solidFill>
            <a:srgbClr val="007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+mn-lt"/>
              </a:rPr>
              <a:t>In a Jewish home, a family meal is </a:t>
            </a:r>
            <a:br>
              <a:rPr lang="en-GB" altLang="en-US" sz="1800" dirty="0">
                <a:latin typeface="+mn-lt"/>
              </a:rPr>
            </a:br>
            <a:r>
              <a:rPr lang="en-GB" altLang="en-US" sz="1800" dirty="0">
                <a:latin typeface="+mn-lt"/>
              </a:rPr>
              <a:t>usually eaten every Friday evening </a:t>
            </a:r>
            <a:br>
              <a:rPr lang="en-GB" altLang="en-US" sz="1800" dirty="0">
                <a:latin typeface="+mn-lt"/>
              </a:rPr>
            </a:br>
            <a:r>
              <a:rPr lang="en-GB" altLang="en-US" sz="1800" dirty="0">
                <a:latin typeface="+mn-lt"/>
              </a:rPr>
              <a:t>and the father blesses his children.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5C02BED-629D-4768-882F-00FE0E4CB973}"/>
              </a:ext>
            </a:extLst>
          </p:cNvPr>
          <p:cNvSpPr/>
          <p:nvPr/>
        </p:nvSpPr>
        <p:spPr>
          <a:xfrm>
            <a:off x="718913" y="934868"/>
            <a:ext cx="2798392" cy="1160713"/>
          </a:xfrm>
          <a:prstGeom prst="roundRect">
            <a:avLst/>
          </a:prstGeom>
          <a:solidFill>
            <a:srgbClr val="F18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Twinkl" pitchFamily="2" charset="0"/>
              </a:rPr>
              <a:t>In a Buddhist home, the family may meditate in silence.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46CACC-9C9C-4A6A-A139-77C06727FC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049" b="54170"/>
          <a:stretch/>
        </p:blipFill>
        <p:spPr>
          <a:xfrm>
            <a:off x="752621" y="1881240"/>
            <a:ext cx="2730976" cy="203639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DDF6D7A-A1DA-4E07-9F42-F5A5C9F60CCC}"/>
              </a:ext>
            </a:extLst>
          </p:cNvPr>
          <p:cNvSpPr/>
          <p:nvPr/>
        </p:nvSpPr>
        <p:spPr>
          <a:xfrm>
            <a:off x="3791825" y="2365961"/>
            <a:ext cx="4146478" cy="1160713"/>
          </a:xfrm>
          <a:prstGeom prst="roundRect">
            <a:avLst/>
          </a:prstGeom>
          <a:solidFill>
            <a:srgbClr val="D47D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Twinkl" pitchFamily="2" charset="0"/>
              </a:rPr>
              <a:t>In a Muslim home, it is usually the Father that leads the family prayers every morning and evening.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34F7C3-32D8-4337-B8EC-73E4B74018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176" y="758245"/>
            <a:ext cx="3116301" cy="18572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8712750-C0CC-4D7C-BD5B-F85F860496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574" y="3720075"/>
            <a:ext cx="2730976" cy="250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556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5DC84-AE4F-4ACE-B584-F0681BA95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1051464"/>
            <a:ext cx="8220075" cy="994306"/>
          </a:xfrm>
        </p:spPr>
        <p:txBody>
          <a:bodyPr/>
          <a:lstStyle/>
          <a:p>
            <a:r>
              <a:rPr lang="en-GB" altLang="en-US" dirty="0">
                <a:solidFill>
                  <a:srgbClr val="007AC2"/>
                </a:solidFill>
              </a:rPr>
              <a:t>Be lovely to everyone,</a:t>
            </a:r>
            <a:endParaRPr lang="en-AU" dirty="0">
              <a:solidFill>
                <a:srgbClr val="007AC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7C6C66-51AD-4D84-8051-683688B019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6"/>
          <a:stretch/>
        </p:blipFill>
        <p:spPr>
          <a:xfrm>
            <a:off x="-132249" y="2371127"/>
            <a:ext cx="9398967" cy="198832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20C4919-860B-4C49-B416-8B435FE531D7}"/>
              </a:ext>
            </a:extLst>
          </p:cNvPr>
          <p:cNvSpPr txBox="1">
            <a:spLocks/>
          </p:cNvSpPr>
          <p:nvPr/>
        </p:nvSpPr>
        <p:spPr>
          <a:xfrm>
            <a:off x="457198" y="4486873"/>
            <a:ext cx="8220075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altLang="en-US" dirty="0">
                <a:solidFill>
                  <a:srgbClr val="007AC2"/>
                </a:solidFill>
              </a:rPr>
              <a:t>no matter what they believe in.</a:t>
            </a:r>
            <a:endParaRPr lang="en-AU" dirty="0">
              <a:solidFill>
                <a:srgbClr val="007AC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3113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755651" y="1446866"/>
            <a:ext cx="7632700" cy="547779"/>
          </a:xfrm>
          <a:prstGeom prst="roundRect">
            <a:avLst>
              <a:gd name="adj" fmla="val 21262"/>
            </a:avLst>
          </a:prstGeom>
          <a:solidFill>
            <a:srgbClr val="85B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dirty="0"/>
              <a:t>People have many different beliefs and gods that they worship. 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600" dirty="0">
                <a:latin typeface="+mn-lt"/>
              </a:rPr>
              <a:t>Different Beliefs</a:t>
            </a:r>
            <a:endParaRPr lang="en-GB" sz="3600" dirty="0"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C217DD-403C-452E-9043-C2D6866A07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817"/>
          <a:stretch/>
        </p:blipFill>
        <p:spPr>
          <a:xfrm>
            <a:off x="768867" y="2448632"/>
            <a:ext cx="1869034" cy="27774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B8EAD4-F26F-46E1-B365-DD2FDDE9D2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49"/>
          <a:stretch/>
        </p:blipFill>
        <p:spPr>
          <a:xfrm>
            <a:off x="6945442" y="2770470"/>
            <a:ext cx="1330729" cy="24556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6714C6-8166-42C6-95E1-DF315507B2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432"/>
          <a:stretch/>
        </p:blipFill>
        <p:spPr>
          <a:xfrm>
            <a:off x="2858167" y="2658370"/>
            <a:ext cx="1422823" cy="25677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0D2B68A-BC69-477A-AA59-B6DFAD25E6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18"/>
          <a:stretch/>
        </p:blipFill>
        <p:spPr>
          <a:xfrm>
            <a:off x="4501256" y="2490401"/>
            <a:ext cx="2223920" cy="273572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DA853B5-C8B9-49A9-8B6A-93D3EA0C6B02}"/>
              </a:ext>
            </a:extLst>
          </p:cNvPr>
          <p:cNvSpPr/>
          <p:nvPr/>
        </p:nvSpPr>
        <p:spPr>
          <a:xfrm>
            <a:off x="755651" y="5226125"/>
            <a:ext cx="7632700" cy="854246"/>
          </a:xfrm>
          <a:prstGeom prst="roundRect">
            <a:avLst/>
          </a:prstGeom>
          <a:solidFill>
            <a:srgbClr val="25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dirty="0"/>
              <a:t>They may have different clothes and pray in different </a:t>
            </a:r>
            <a:br>
              <a:rPr lang="en-GB" dirty="0"/>
            </a:br>
            <a:r>
              <a:rPr lang="en-GB" dirty="0"/>
              <a:t>ways in different places but everyone is special!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D44AA61-7877-4304-98BB-57CB50220149}"/>
              </a:ext>
            </a:extLst>
          </p:cNvPr>
          <p:cNvSpPr/>
          <p:nvPr/>
        </p:nvSpPr>
        <p:spPr>
          <a:xfrm>
            <a:off x="1888322" y="3694279"/>
            <a:ext cx="4420356" cy="854246"/>
          </a:xfrm>
          <a:prstGeom prst="roundRect">
            <a:avLst/>
          </a:prstGeom>
          <a:solidFill>
            <a:srgbClr val="007A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r">
              <a:spcBef>
                <a:spcPct val="0"/>
              </a:spcBef>
            </a:pPr>
            <a:r>
              <a:rPr lang="en-GB" dirty="0"/>
              <a:t>Some Jewish children like to wear a Magen David (star of David).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C453B5C-D6EB-458E-BED9-3A82E6E6B7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63" y="3085646"/>
            <a:ext cx="1618433" cy="19287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78E97B-06E9-41DB-A115-05C18F074F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25" b="63624"/>
          <a:stretch/>
        </p:blipFill>
        <p:spPr>
          <a:xfrm>
            <a:off x="5700404" y="3235406"/>
            <a:ext cx="2764088" cy="2506125"/>
          </a:xfrm>
          <a:prstGeom prst="ellipse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DA853B5-C8B9-49A9-8B6A-93D3EA0C6B02}"/>
              </a:ext>
            </a:extLst>
          </p:cNvPr>
          <p:cNvSpPr/>
          <p:nvPr/>
        </p:nvSpPr>
        <p:spPr>
          <a:xfrm>
            <a:off x="1531484" y="1553808"/>
            <a:ext cx="6691325" cy="854246"/>
          </a:xfrm>
          <a:prstGeom prst="roundRect">
            <a:avLst/>
          </a:prstGeom>
          <a:solidFill>
            <a:srgbClr val="7A6A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lvl="6" algn="ctr">
              <a:spcBef>
                <a:spcPct val="0"/>
              </a:spcBef>
            </a:pPr>
            <a:r>
              <a:rPr lang="en-GB" dirty="0"/>
              <a:t>Some Christian children like to wear a cross and chain.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5097AB4-F7B4-46B6-9657-D3979D475739}"/>
              </a:ext>
            </a:extLst>
          </p:cNvPr>
          <p:cNvSpPr/>
          <p:nvPr/>
        </p:nvSpPr>
        <p:spPr>
          <a:xfrm>
            <a:off x="4706224" y="5467642"/>
            <a:ext cx="3758268" cy="547779"/>
          </a:xfrm>
          <a:prstGeom prst="roundRect">
            <a:avLst/>
          </a:prstGeom>
          <a:solidFill>
            <a:srgbClr val="F082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+mn-lt"/>
              </a:rPr>
              <a:t>Some Jewish boys wear a kippah.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A80FD62-AED8-4378-97E9-F22FBBF4DC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940" y="842579"/>
            <a:ext cx="1385385" cy="194526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600565E-FEF6-4E82-A8E0-0AE8804CF4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3" y="791330"/>
            <a:ext cx="1327908" cy="194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55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16082C9-9339-4F0F-AA5B-C275197EE4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143"/>
          <a:stretch/>
        </p:blipFill>
        <p:spPr>
          <a:xfrm>
            <a:off x="5891763" y="2692866"/>
            <a:ext cx="1700996" cy="295292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DA853B5-C8B9-49A9-8B6A-93D3EA0C6B02}"/>
              </a:ext>
            </a:extLst>
          </p:cNvPr>
          <p:cNvSpPr/>
          <p:nvPr/>
        </p:nvSpPr>
        <p:spPr>
          <a:xfrm>
            <a:off x="1551241" y="1369143"/>
            <a:ext cx="6738734" cy="854246"/>
          </a:xfrm>
          <a:prstGeom prst="roundRect">
            <a:avLst/>
          </a:prstGeom>
          <a:solidFill>
            <a:srgbClr val="F18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lvl="3" algn="ctr">
              <a:spcBef>
                <a:spcPct val="0"/>
              </a:spcBef>
            </a:pPr>
            <a:r>
              <a:rPr lang="en-GB" dirty="0"/>
              <a:t>Some Sikh boys like to have their hair short. </a:t>
            </a:r>
            <a:br>
              <a:rPr lang="en-GB" dirty="0"/>
            </a:br>
            <a:r>
              <a:rPr lang="en-GB" dirty="0"/>
              <a:t>Some Sikh boys wear a </a:t>
            </a:r>
            <a:r>
              <a:rPr lang="en-GB" dirty="0" err="1"/>
              <a:t>patka</a:t>
            </a:r>
            <a:r>
              <a:rPr lang="en-GB" dirty="0"/>
              <a:t> over their hair.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D44AA61-7877-4304-98BB-57CB50220149}"/>
              </a:ext>
            </a:extLst>
          </p:cNvPr>
          <p:cNvSpPr/>
          <p:nvPr/>
        </p:nvSpPr>
        <p:spPr>
          <a:xfrm>
            <a:off x="631787" y="3941463"/>
            <a:ext cx="3371732" cy="854246"/>
          </a:xfrm>
          <a:prstGeom prst="roundRect">
            <a:avLst/>
          </a:prstGeom>
          <a:solidFill>
            <a:srgbClr val="EA51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>
              <a:spcBef>
                <a:spcPct val="0"/>
              </a:spcBef>
            </a:pPr>
            <a:r>
              <a:rPr lang="en-GB" dirty="0"/>
              <a:t>Some Muslim Boys like to wear a topi on their head.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5097AB4-F7B4-46B6-9657-D3979D475739}"/>
              </a:ext>
            </a:extLst>
          </p:cNvPr>
          <p:cNvSpPr/>
          <p:nvPr/>
        </p:nvSpPr>
        <p:spPr>
          <a:xfrm>
            <a:off x="5276675" y="5282534"/>
            <a:ext cx="3013300" cy="854246"/>
          </a:xfrm>
          <a:prstGeom prst="roundRect">
            <a:avLst/>
          </a:prstGeom>
          <a:solidFill>
            <a:srgbClr val="CC4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+mn-lt"/>
              </a:rPr>
              <a:t>Some Buddhist boys like to have their head shaven.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1150A7-0E3D-47E1-B443-E252BC3623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2"/>
          <a:stretch/>
        </p:blipFill>
        <p:spPr>
          <a:xfrm>
            <a:off x="1551241" y="588412"/>
            <a:ext cx="1724664" cy="25779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A56A3F-8740-4457-9719-FECCFFE5C2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61"/>
          <a:stretch/>
        </p:blipFill>
        <p:spPr>
          <a:xfrm>
            <a:off x="969266" y="1206810"/>
            <a:ext cx="1163949" cy="19595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2AF49A-9C10-4BA8-9713-4F1B6814D1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36498" y="2998536"/>
            <a:ext cx="1662386" cy="4416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413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C3AEC2F-00FA-4E83-8AC5-C2840E0C8F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6813" y="1874939"/>
            <a:ext cx="1792437" cy="30785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6FACC2-9428-4351-A2D7-8BA90A5872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44"/>
          <a:stretch/>
        </p:blipFill>
        <p:spPr>
          <a:xfrm>
            <a:off x="5666822" y="2003097"/>
            <a:ext cx="1736401" cy="311125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DA853B5-C8B9-49A9-8B6A-93D3EA0C6B02}"/>
              </a:ext>
            </a:extLst>
          </p:cNvPr>
          <p:cNvSpPr/>
          <p:nvPr/>
        </p:nvSpPr>
        <p:spPr>
          <a:xfrm>
            <a:off x="687896" y="857415"/>
            <a:ext cx="7826929" cy="854246"/>
          </a:xfrm>
          <a:prstGeom prst="roundRect">
            <a:avLst/>
          </a:prstGeom>
          <a:solidFill>
            <a:srgbClr val="47B1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Twinkl" pitchFamily="2" charset="0"/>
              </a:rPr>
              <a:t>Sometimes, you can see things in different </a:t>
            </a:r>
            <a:br>
              <a:rPr lang="en-GB" altLang="en-US" sz="1800" dirty="0">
                <a:latin typeface="Twinkl" pitchFamily="2" charset="0"/>
              </a:rPr>
            </a:br>
            <a:r>
              <a:rPr lang="en-GB" altLang="en-US" sz="1800" dirty="0">
                <a:latin typeface="Twinkl" pitchFamily="2" charset="0"/>
              </a:rPr>
              <a:t>religions which are quite similar to others.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1EF65E0-B2A1-4F18-BAF5-603E6ACD1E57}"/>
              </a:ext>
            </a:extLst>
          </p:cNvPr>
          <p:cNvSpPr/>
          <p:nvPr/>
        </p:nvSpPr>
        <p:spPr>
          <a:xfrm>
            <a:off x="684905" y="4953474"/>
            <a:ext cx="3884104" cy="1160713"/>
          </a:xfrm>
          <a:prstGeom prst="round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Twinkl" pitchFamily="2" charset="0"/>
              </a:rPr>
              <a:t>A Christian girl may wear a headdress to their first communion which covers their hair.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0CA35D4-6E74-4C8D-BF75-5C4C102022A7}"/>
              </a:ext>
            </a:extLst>
          </p:cNvPr>
          <p:cNvSpPr/>
          <p:nvPr/>
        </p:nvSpPr>
        <p:spPr>
          <a:xfrm>
            <a:off x="4630721" y="5106707"/>
            <a:ext cx="3884104" cy="854246"/>
          </a:xfrm>
          <a:prstGeom prst="roundRect">
            <a:avLst/>
          </a:prstGeom>
          <a:solidFill>
            <a:srgbClr val="CE48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Twinkl" pitchFamily="2" charset="0"/>
              </a:rPr>
              <a:t>A Muslim girl may wear a hijab which covers their hair also.</a:t>
            </a:r>
          </a:p>
        </p:txBody>
      </p:sp>
    </p:spTree>
    <p:extLst>
      <p:ext uri="{BB962C8B-B14F-4D97-AF65-F5344CB8AC3E}">
        <p14:creationId xmlns:p14="http://schemas.microsoft.com/office/powerpoint/2010/main" val="4030992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1EF65E0-B2A1-4F18-BAF5-603E6ACD1E57}"/>
              </a:ext>
            </a:extLst>
          </p:cNvPr>
          <p:cNvSpPr/>
          <p:nvPr/>
        </p:nvSpPr>
        <p:spPr>
          <a:xfrm>
            <a:off x="976655" y="2097666"/>
            <a:ext cx="2231201" cy="1160713"/>
          </a:xfrm>
          <a:prstGeom prst="round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Twinkl" pitchFamily="2" charset="0"/>
              </a:rPr>
              <a:t>Some Sikh girls wear shalwar kameez.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0CA35D4-6E74-4C8D-BF75-5C4C102022A7}"/>
              </a:ext>
            </a:extLst>
          </p:cNvPr>
          <p:cNvSpPr/>
          <p:nvPr/>
        </p:nvSpPr>
        <p:spPr>
          <a:xfrm>
            <a:off x="5687601" y="3601134"/>
            <a:ext cx="2353347" cy="854246"/>
          </a:xfrm>
          <a:prstGeom prst="roundRect">
            <a:avLst/>
          </a:prstGeom>
          <a:solidFill>
            <a:srgbClr val="85B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+mn-lt"/>
              </a:rPr>
              <a:t>Some Hindu </a:t>
            </a:r>
            <a:br>
              <a:rPr lang="en-GB" altLang="en-US" sz="1800" dirty="0">
                <a:latin typeface="+mn-lt"/>
              </a:rPr>
            </a:br>
            <a:r>
              <a:rPr lang="en-GB" altLang="en-US" sz="1800" dirty="0">
                <a:latin typeface="+mn-lt"/>
              </a:rPr>
              <a:t>girls wear a sari.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94ABF0-8155-4E78-B4CC-1466339CBD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012" y="1188355"/>
            <a:ext cx="1966232" cy="44812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6364B1-D91F-4914-ADA2-8BB318A1A3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88355"/>
            <a:ext cx="1885147" cy="448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493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2ABB73A-951F-492A-98DA-1EFC70845C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404" y="694749"/>
            <a:ext cx="4778967" cy="480926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B42E298-3915-4537-BB1D-05745A95E6D4}"/>
              </a:ext>
            </a:extLst>
          </p:cNvPr>
          <p:cNvSpPr/>
          <p:nvPr/>
        </p:nvSpPr>
        <p:spPr>
          <a:xfrm>
            <a:off x="687896" y="5411732"/>
            <a:ext cx="7826929" cy="547779"/>
          </a:xfrm>
          <a:prstGeom prst="roundRect">
            <a:avLst/>
          </a:prstGeom>
          <a:solidFill>
            <a:srgbClr val="643C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Twinkl" pitchFamily="2" charset="0"/>
              </a:rPr>
              <a:t>Christians worship in a church.</a:t>
            </a:r>
          </a:p>
        </p:txBody>
      </p:sp>
    </p:spTree>
    <p:extLst>
      <p:ext uri="{BB962C8B-B14F-4D97-AF65-F5344CB8AC3E}">
        <p14:creationId xmlns:p14="http://schemas.microsoft.com/office/powerpoint/2010/main" val="269143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3196D4-1C41-497D-8615-5F4C2F5447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21" y="733220"/>
            <a:ext cx="7258157" cy="495240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B42E298-3915-4537-BB1D-05745A95E6D4}"/>
              </a:ext>
            </a:extLst>
          </p:cNvPr>
          <p:cNvSpPr/>
          <p:nvPr/>
        </p:nvSpPr>
        <p:spPr>
          <a:xfrm>
            <a:off x="687896" y="5411732"/>
            <a:ext cx="7826929" cy="547779"/>
          </a:xfrm>
          <a:prstGeom prst="roundRect">
            <a:avLst/>
          </a:prstGeom>
          <a:solidFill>
            <a:srgbClr val="CC4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1800" dirty="0">
                <a:latin typeface="+mn-lt"/>
              </a:rPr>
              <a:t>Sikhs worship at a gurdwara.</a:t>
            </a:r>
          </a:p>
        </p:txBody>
      </p:sp>
    </p:spTree>
    <p:extLst>
      <p:ext uri="{BB962C8B-B14F-4D97-AF65-F5344CB8AC3E}">
        <p14:creationId xmlns:p14="http://schemas.microsoft.com/office/powerpoint/2010/main" val="1895393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762179-04D7-4B4A-B88E-542E526AA1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6" y="625990"/>
            <a:ext cx="7041368" cy="505963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B42E298-3915-4537-BB1D-05745A95E6D4}"/>
              </a:ext>
            </a:extLst>
          </p:cNvPr>
          <p:cNvSpPr/>
          <p:nvPr/>
        </p:nvSpPr>
        <p:spPr>
          <a:xfrm>
            <a:off x="687896" y="5411732"/>
            <a:ext cx="7826929" cy="547779"/>
          </a:xfrm>
          <a:prstGeom prst="roundRect">
            <a:avLst/>
          </a:prstGeom>
          <a:solidFill>
            <a:srgbClr val="47B1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1800" dirty="0">
                <a:latin typeface="+mn-lt"/>
              </a:rPr>
              <a:t>Hindus worship in a mandir.</a:t>
            </a:r>
          </a:p>
        </p:txBody>
      </p:sp>
    </p:spTree>
    <p:extLst>
      <p:ext uri="{BB962C8B-B14F-4D97-AF65-F5344CB8AC3E}">
        <p14:creationId xmlns:p14="http://schemas.microsoft.com/office/powerpoint/2010/main" val="2666468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C62058F5-E99F-4F27-B9E9-05AC47688FF5}" vid="{052CBA24-7177-4CBD-BE8E-943201157C8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209</TotalTime>
  <Words>258</Words>
  <Application>Microsoft Office PowerPoint</Application>
  <PresentationFormat>On-screen Show (4:3)</PresentationFormat>
  <Paragraphs>28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Twinkl</vt:lpstr>
      <vt:lpstr>Calibri</vt:lpstr>
      <vt:lpstr>Office Theme</vt:lpstr>
      <vt:lpstr>PowerPoint Presentation</vt:lpstr>
      <vt:lpstr>Different Beliefs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 lovely to everyone,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Twinkl A5</dc:creator>
  <cp:lastModifiedBy>EMILY  SNOWBALL</cp:lastModifiedBy>
  <cp:revision>30</cp:revision>
  <dcterms:created xsi:type="dcterms:W3CDTF">2020-11-12T00:38:46Z</dcterms:created>
  <dcterms:modified xsi:type="dcterms:W3CDTF">2021-02-09T15:28:13Z</dcterms:modified>
</cp:coreProperties>
</file>