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7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4DA9C-28C9-4383-874C-B83C7BC1EB05}" v="172" dt="2019-03-03T18:00:53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Newbold" userId="0c76f106-4bfe-464b-9e05-23ae0c0e872a" providerId="ADAL" clId="{21B4DA9C-28C9-4383-874C-B83C7BC1EB05}"/>
    <pc:docChg chg="custSel addSld modSld sldOrd">
      <pc:chgData name="Kelly Newbold" userId="0c76f106-4bfe-464b-9e05-23ae0c0e872a" providerId="ADAL" clId="{21B4DA9C-28C9-4383-874C-B83C7BC1EB05}" dt="2019-03-03T18:00:53.773" v="171" actId="14100"/>
      <pc:docMkLst>
        <pc:docMk/>
      </pc:docMkLst>
      <pc:sldChg chg="addSp delSp modSp">
        <pc:chgData name="Kelly Newbold" userId="0c76f106-4bfe-464b-9e05-23ae0c0e872a" providerId="ADAL" clId="{21B4DA9C-28C9-4383-874C-B83C7BC1EB05}" dt="2019-03-03T17:57:14.309" v="158" actId="14100"/>
        <pc:sldMkLst>
          <pc:docMk/>
          <pc:sldMk cId="4065391611" sldId="257"/>
        </pc:sldMkLst>
        <pc:picChg chg="del">
          <ac:chgData name="Kelly Newbold" userId="0c76f106-4bfe-464b-9e05-23ae0c0e872a" providerId="ADAL" clId="{21B4DA9C-28C9-4383-874C-B83C7BC1EB05}" dt="2019-03-03T17:57:00.997" v="154" actId="478"/>
          <ac:picMkLst>
            <pc:docMk/>
            <pc:sldMk cId="4065391611" sldId="257"/>
            <ac:picMk id="2" creationId="{DCEAFCC6-779B-4641-A89B-05B2253339FC}"/>
          </ac:picMkLst>
        </pc:picChg>
        <pc:picChg chg="add mod">
          <ac:chgData name="Kelly Newbold" userId="0c76f106-4bfe-464b-9e05-23ae0c0e872a" providerId="ADAL" clId="{21B4DA9C-28C9-4383-874C-B83C7BC1EB05}" dt="2019-03-03T17:57:14.309" v="158" actId="14100"/>
          <ac:picMkLst>
            <pc:docMk/>
            <pc:sldMk cId="4065391611" sldId="257"/>
            <ac:picMk id="3" creationId="{3788E5D1-36A8-4096-A914-0B825FAB8992}"/>
          </ac:picMkLst>
        </pc:picChg>
      </pc:sldChg>
      <pc:sldChg chg="addSp modSp">
        <pc:chgData name="Kelly Newbold" userId="0c76f106-4bfe-464b-9e05-23ae0c0e872a" providerId="ADAL" clId="{21B4DA9C-28C9-4383-874C-B83C7BC1EB05}" dt="2019-03-03T17:36:32.246" v="9" actId="14100"/>
        <pc:sldMkLst>
          <pc:docMk/>
          <pc:sldMk cId="1799842185" sldId="262"/>
        </pc:sldMkLst>
        <pc:picChg chg="add mod">
          <ac:chgData name="Kelly Newbold" userId="0c76f106-4bfe-464b-9e05-23ae0c0e872a" providerId="ADAL" clId="{21B4DA9C-28C9-4383-874C-B83C7BC1EB05}" dt="2019-03-03T17:35:29.687" v="4" actId="1076"/>
          <ac:picMkLst>
            <pc:docMk/>
            <pc:sldMk cId="1799842185" sldId="262"/>
            <ac:picMk id="2" creationId="{9A52CB8C-D68A-4EE0-8BC3-424ED4A5A20D}"/>
          </ac:picMkLst>
        </pc:picChg>
        <pc:picChg chg="add mod">
          <ac:chgData name="Kelly Newbold" userId="0c76f106-4bfe-464b-9e05-23ae0c0e872a" providerId="ADAL" clId="{21B4DA9C-28C9-4383-874C-B83C7BC1EB05}" dt="2019-03-03T17:36:32.246" v="9" actId="14100"/>
          <ac:picMkLst>
            <pc:docMk/>
            <pc:sldMk cId="1799842185" sldId="262"/>
            <ac:picMk id="3" creationId="{A62C8735-DDF5-4FF7-9C03-EF51B5190EEF}"/>
          </ac:picMkLst>
        </pc:picChg>
      </pc:sldChg>
      <pc:sldChg chg="addSp modSp">
        <pc:chgData name="Kelly Newbold" userId="0c76f106-4bfe-464b-9e05-23ae0c0e872a" providerId="ADAL" clId="{21B4DA9C-28C9-4383-874C-B83C7BC1EB05}" dt="2019-03-03T17:38:26.846" v="25" actId="14100"/>
        <pc:sldMkLst>
          <pc:docMk/>
          <pc:sldMk cId="263578566" sldId="263"/>
        </pc:sldMkLst>
        <pc:picChg chg="add mod">
          <ac:chgData name="Kelly Newbold" userId="0c76f106-4bfe-464b-9e05-23ae0c0e872a" providerId="ADAL" clId="{21B4DA9C-28C9-4383-874C-B83C7BC1EB05}" dt="2019-03-03T17:38:18.202" v="24" actId="1076"/>
          <ac:picMkLst>
            <pc:docMk/>
            <pc:sldMk cId="263578566" sldId="263"/>
            <ac:picMk id="2" creationId="{6734E48A-42AB-4E00-BCDF-942CBB75FF1C}"/>
          </ac:picMkLst>
        </pc:picChg>
        <pc:picChg chg="add mod">
          <ac:chgData name="Kelly Newbold" userId="0c76f106-4bfe-464b-9e05-23ae0c0e872a" providerId="ADAL" clId="{21B4DA9C-28C9-4383-874C-B83C7BC1EB05}" dt="2019-03-03T17:38:26.846" v="25" actId="14100"/>
          <ac:picMkLst>
            <pc:docMk/>
            <pc:sldMk cId="263578566" sldId="263"/>
            <ac:picMk id="3" creationId="{8FEC0DC6-2856-4D0E-8DA5-DD196A8C63FC}"/>
          </ac:picMkLst>
        </pc:picChg>
      </pc:sldChg>
      <pc:sldChg chg="addSp modSp add">
        <pc:chgData name="Kelly Newbold" userId="0c76f106-4bfe-464b-9e05-23ae0c0e872a" providerId="ADAL" clId="{21B4DA9C-28C9-4383-874C-B83C7BC1EB05}" dt="2019-03-03T17:39:50.903" v="34" actId="14100"/>
        <pc:sldMkLst>
          <pc:docMk/>
          <pc:sldMk cId="4148840095" sldId="264"/>
        </pc:sldMkLst>
        <pc:picChg chg="add mod">
          <ac:chgData name="Kelly Newbold" userId="0c76f106-4bfe-464b-9e05-23ae0c0e872a" providerId="ADAL" clId="{21B4DA9C-28C9-4383-874C-B83C7BC1EB05}" dt="2019-03-03T17:39:50.903" v="34" actId="14100"/>
          <ac:picMkLst>
            <pc:docMk/>
            <pc:sldMk cId="4148840095" sldId="264"/>
            <ac:picMk id="2" creationId="{9E147B62-431A-4D8A-932E-627C0339B938}"/>
          </ac:picMkLst>
        </pc:picChg>
        <pc:picChg chg="add mod">
          <ac:chgData name="Kelly Newbold" userId="0c76f106-4bfe-464b-9e05-23ae0c0e872a" providerId="ADAL" clId="{21B4DA9C-28C9-4383-874C-B83C7BC1EB05}" dt="2019-03-03T17:39:41.152" v="33" actId="14100"/>
          <ac:picMkLst>
            <pc:docMk/>
            <pc:sldMk cId="4148840095" sldId="264"/>
            <ac:picMk id="3" creationId="{64AFFB00-7D13-4E53-9609-7DD002BC3318}"/>
          </ac:picMkLst>
        </pc:picChg>
      </pc:sldChg>
      <pc:sldChg chg="addSp modSp add">
        <pc:chgData name="Kelly Newbold" userId="0c76f106-4bfe-464b-9e05-23ae0c0e872a" providerId="ADAL" clId="{21B4DA9C-28C9-4383-874C-B83C7BC1EB05}" dt="2019-03-03T17:41:40.840" v="43" actId="14100"/>
        <pc:sldMkLst>
          <pc:docMk/>
          <pc:sldMk cId="2154234999" sldId="265"/>
        </pc:sldMkLst>
        <pc:picChg chg="add mod">
          <ac:chgData name="Kelly Newbold" userId="0c76f106-4bfe-464b-9e05-23ae0c0e872a" providerId="ADAL" clId="{21B4DA9C-28C9-4383-874C-B83C7BC1EB05}" dt="2019-03-03T17:41:40.840" v="43" actId="14100"/>
          <ac:picMkLst>
            <pc:docMk/>
            <pc:sldMk cId="2154234999" sldId="265"/>
            <ac:picMk id="2" creationId="{A901C6C6-0DF5-414B-AAE3-879C2D9D47AC}"/>
          </ac:picMkLst>
        </pc:picChg>
        <pc:picChg chg="add mod">
          <ac:chgData name="Kelly Newbold" userId="0c76f106-4bfe-464b-9e05-23ae0c0e872a" providerId="ADAL" clId="{21B4DA9C-28C9-4383-874C-B83C7BC1EB05}" dt="2019-03-03T17:41:33.996" v="42" actId="14100"/>
          <ac:picMkLst>
            <pc:docMk/>
            <pc:sldMk cId="2154234999" sldId="265"/>
            <ac:picMk id="3" creationId="{55654DEC-3E32-4A4E-BA6F-1F96B0D75AE7}"/>
          </ac:picMkLst>
        </pc:picChg>
      </pc:sldChg>
      <pc:sldChg chg="addSp delSp modSp add">
        <pc:chgData name="Kelly Newbold" userId="0c76f106-4bfe-464b-9e05-23ae0c0e872a" providerId="ADAL" clId="{21B4DA9C-28C9-4383-874C-B83C7BC1EB05}" dt="2019-03-03T17:44:16.308" v="66" actId="14100"/>
        <pc:sldMkLst>
          <pc:docMk/>
          <pc:sldMk cId="2456244230" sldId="266"/>
        </pc:sldMkLst>
        <pc:picChg chg="add del mod">
          <ac:chgData name="Kelly Newbold" userId="0c76f106-4bfe-464b-9e05-23ae0c0e872a" providerId="ADAL" clId="{21B4DA9C-28C9-4383-874C-B83C7BC1EB05}" dt="2019-03-03T17:37:21.934" v="16"/>
          <ac:picMkLst>
            <pc:docMk/>
            <pc:sldMk cId="2456244230" sldId="266"/>
            <ac:picMk id="2" creationId="{5F25F436-B08B-43A0-90AF-67590199DFFD}"/>
          </ac:picMkLst>
        </pc:picChg>
        <pc:picChg chg="add mod">
          <ac:chgData name="Kelly Newbold" userId="0c76f106-4bfe-464b-9e05-23ae0c0e872a" providerId="ADAL" clId="{21B4DA9C-28C9-4383-874C-B83C7BC1EB05}" dt="2019-03-03T17:43:42.541" v="61" actId="14100"/>
          <ac:picMkLst>
            <pc:docMk/>
            <pc:sldMk cId="2456244230" sldId="266"/>
            <ac:picMk id="3" creationId="{29DAC622-5AF7-469D-9092-5CDC7648CEA5}"/>
          </ac:picMkLst>
        </pc:picChg>
        <pc:picChg chg="add mod">
          <ac:chgData name="Kelly Newbold" userId="0c76f106-4bfe-464b-9e05-23ae0c0e872a" providerId="ADAL" clId="{21B4DA9C-28C9-4383-874C-B83C7BC1EB05}" dt="2019-03-03T17:44:16.308" v="66" actId="14100"/>
          <ac:picMkLst>
            <pc:docMk/>
            <pc:sldMk cId="2456244230" sldId="266"/>
            <ac:picMk id="4" creationId="{BCAA5DF9-CFCC-416B-A030-D3E930E5F484}"/>
          </ac:picMkLst>
        </pc:picChg>
      </pc:sldChg>
      <pc:sldChg chg="addSp modSp add">
        <pc:chgData name="Kelly Newbold" userId="0c76f106-4bfe-464b-9e05-23ae0c0e872a" providerId="ADAL" clId="{21B4DA9C-28C9-4383-874C-B83C7BC1EB05}" dt="2019-03-03T17:58:23.793" v="159" actId="14100"/>
        <pc:sldMkLst>
          <pc:docMk/>
          <pc:sldMk cId="1385564835" sldId="267"/>
        </pc:sldMkLst>
        <pc:picChg chg="add mod">
          <ac:chgData name="Kelly Newbold" userId="0c76f106-4bfe-464b-9e05-23ae0c0e872a" providerId="ADAL" clId="{21B4DA9C-28C9-4383-874C-B83C7BC1EB05}" dt="2019-03-03T17:45:01.101" v="69" actId="14100"/>
          <ac:picMkLst>
            <pc:docMk/>
            <pc:sldMk cId="1385564835" sldId="267"/>
            <ac:picMk id="2" creationId="{727459BE-217B-47E9-9801-E88C25D66E71}"/>
          </ac:picMkLst>
        </pc:picChg>
        <pc:picChg chg="add mod">
          <ac:chgData name="Kelly Newbold" userId="0c76f106-4bfe-464b-9e05-23ae0c0e872a" providerId="ADAL" clId="{21B4DA9C-28C9-4383-874C-B83C7BC1EB05}" dt="2019-03-03T17:58:23.793" v="159" actId="14100"/>
          <ac:picMkLst>
            <pc:docMk/>
            <pc:sldMk cId="1385564835" sldId="267"/>
            <ac:picMk id="3" creationId="{D0621E9A-DCF8-47A8-89F6-9A6E42C9A202}"/>
          </ac:picMkLst>
        </pc:picChg>
      </pc:sldChg>
      <pc:sldChg chg="addSp delSp modSp add">
        <pc:chgData name="Kelly Newbold" userId="0c76f106-4bfe-464b-9e05-23ae0c0e872a" providerId="ADAL" clId="{21B4DA9C-28C9-4383-874C-B83C7BC1EB05}" dt="2019-03-03T17:47:50.359" v="91" actId="1076"/>
        <pc:sldMkLst>
          <pc:docMk/>
          <pc:sldMk cId="1623828366" sldId="268"/>
        </pc:sldMkLst>
        <pc:picChg chg="add del mod">
          <ac:chgData name="Kelly Newbold" userId="0c76f106-4bfe-464b-9e05-23ae0c0e872a" providerId="ADAL" clId="{21B4DA9C-28C9-4383-874C-B83C7BC1EB05}" dt="2019-03-03T17:47:47.684" v="90" actId="478"/>
          <ac:picMkLst>
            <pc:docMk/>
            <pc:sldMk cId="1623828366" sldId="268"/>
            <ac:picMk id="2" creationId="{89C7B88D-7E35-48BD-903F-7B498BD84DEE}"/>
          </ac:picMkLst>
        </pc:picChg>
        <pc:picChg chg="add mod">
          <ac:chgData name="Kelly Newbold" userId="0c76f106-4bfe-464b-9e05-23ae0c0e872a" providerId="ADAL" clId="{21B4DA9C-28C9-4383-874C-B83C7BC1EB05}" dt="2019-03-03T17:47:50.359" v="91" actId="1076"/>
          <ac:picMkLst>
            <pc:docMk/>
            <pc:sldMk cId="1623828366" sldId="268"/>
            <ac:picMk id="3" creationId="{6740088F-E900-4867-9B75-90BCF1A3CCEC}"/>
          </ac:picMkLst>
        </pc:picChg>
      </pc:sldChg>
      <pc:sldChg chg="addSp modSp add">
        <pc:chgData name="Kelly Newbold" userId="0c76f106-4bfe-464b-9e05-23ae0c0e872a" providerId="ADAL" clId="{21B4DA9C-28C9-4383-874C-B83C7BC1EB05}" dt="2019-03-03T17:48:31.837" v="94" actId="14100"/>
        <pc:sldMkLst>
          <pc:docMk/>
          <pc:sldMk cId="2509616968" sldId="269"/>
        </pc:sldMkLst>
        <pc:picChg chg="add mod">
          <ac:chgData name="Kelly Newbold" userId="0c76f106-4bfe-464b-9e05-23ae0c0e872a" providerId="ADAL" clId="{21B4DA9C-28C9-4383-874C-B83C7BC1EB05}" dt="2019-03-03T17:48:31.837" v="94" actId="14100"/>
          <ac:picMkLst>
            <pc:docMk/>
            <pc:sldMk cId="2509616968" sldId="269"/>
            <ac:picMk id="2" creationId="{16FF7CE3-9A22-4EAA-8CBA-171D142F37C1}"/>
          </ac:picMkLst>
        </pc:picChg>
      </pc:sldChg>
      <pc:sldChg chg="addSp modSp add ord">
        <pc:chgData name="Kelly Newbold" userId="0c76f106-4bfe-464b-9e05-23ae0c0e872a" providerId="ADAL" clId="{21B4DA9C-28C9-4383-874C-B83C7BC1EB05}" dt="2019-03-03T17:43:09.470" v="57"/>
        <pc:sldMkLst>
          <pc:docMk/>
          <pc:sldMk cId="1068472028" sldId="270"/>
        </pc:sldMkLst>
        <pc:picChg chg="add mod">
          <ac:chgData name="Kelly Newbold" userId="0c76f106-4bfe-464b-9e05-23ae0c0e872a" providerId="ADAL" clId="{21B4DA9C-28C9-4383-874C-B83C7BC1EB05}" dt="2019-03-03T17:42:22.996" v="50" actId="14100"/>
          <ac:picMkLst>
            <pc:docMk/>
            <pc:sldMk cId="1068472028" sldId="270"/>
            <ac:picMk id="2" creationId="{57C0F1D3-C1D9-4929-AADF-E8778665EA95}"/>
          </ac:picMkLst>
        </pc:picChg>
        <pc:picChg chg="add mod">
          <ac:chgData name="Kelly Newbold" userId="0c76f106-4bfe-464b-9e05-23ae0c0e872a" providerId="ADAL" clId="{21B4DA9C-28C9-4383-874C-B83C7BC1EB05}" dt="2019-03-03T17:43:01.657" v="56" actId="14100"/>
          <ac:picMkLst>
            <pc:docMk/>
            <pc:sldMk cId="1068472028" sldId="270"/>
            <ac:picMk id="3" creationId="{AA0A5982-A54B-4CA1-96AB-B6F61CABA0D0}"/>
          </ac:picMkLst>
        </pc:picChg>
      </pc:sldChg>
      <pc:sldChg chg="addSp modSp add">
        <pc:chgData name="Kelly Newbold" userId="0c76f106-4bfe-464b-9e05-23ae0c0e872a" providerId="ADAL" clId="{21B4DA9C-28C9-4383-874C-B83C7BC1EB05}" dt="2019-03-03T17:49:12.329" v="100" actId="1076"/>
        <pc:sldMkLst>
          <pc:docMk/>
          <pc:sldMk cId="3995304601" sldId="271"/>
        </pc:sldMkLst>
        <pc:picChg chg="add mod">
          <ac:chgData name="Kelly Newbold" userId="0c76f106-4bfe-464b-9e05-23ae0c0e872a" providerId="ADAL" clId="{21B4DA9C-28C9-4383-874C-B83C7BC1EB05}" dt="2019-03-03T17:49:12.329" v="100" actId="1076"/>
          <ac:picMkLst>
            <pc:docMk/>
            <pc:sldMk cId="3995304601" sldId="271"/>
            <ac:picMk id="2" creationId="{874FCDC5-3FE5-4BA0-A5CD-4122B46CB11A}"/>
          </ac:picMkLst>
        </pc:picChg>
      </pc:sldChg>
      <pc:sldChg chg="addSp delSp modSp add">
        <pc:chgData name="Kelly Newbold" userId="0c76f106-4bfe-464b-9e05-23ae0c0e872a" providerId="ADAL" clId="{21B4DA9C-28C9-4383-874C-B83C7BC1EB05}" dt="2019-03-03T18:00:00.415" v="165" actId="14100"/>
        <pc:sldMkLst>
          <pc:docMk/>
          <pc:sldMk cId="2433957467" sldId="272"/>
        </pc:sldMkLst>
        <pc:picChg chg="add del mod">
          <ac:chgData name="Kelly Newbold" userId="0c76f106-4bfe-464b-9e05-23ae0c0e872a" providerId="ADAL" clId="{21B4DA9C-28C9-4383-874C-B83C7BC1EB05}" dt="2019-03-03T17:59:44.624" v="161" actId="478"/>
          <ac:picMkLst>
            <pc:docMk/>
            <pc:sldMk cId="2433957467" sldId="272"/>
            <ac:picMk id="2" creationId="{00AD5EBE-FE3A-46F4-B987-6AF95D58220E}"/>
          </ac:picMkLst>
        </pc:picChg>
        <pc:picChg chg="add mod">
          <ac:chgData name="Kelly Newbold" userId="0c76f106-4bfe-464b-9e05-23ae0c0e872a" providerId="ADAL" clId="{21B4DA9C-28C9-4383-874C-B83C7BC1EB05}" dt="2019-03-03T17:51:03.592" v="112" actId="14100"/>
          <ac:picMkLst>
            <pc:docMk/>
            <pc:sldMk cId="2433957467" sldId="272"/>
            <ac:picMk id="3" creationId="{7177737B-EE5D-442D-8AD6-1FE82CAB2306}"/>
          </ac:picMkLst>
        </pc:picChg>
        <pc:picChg chg="add mod">
          <ac:chgData name="Kelly Newbold" userId="0c76f106-4bfe-464b-9e05-23ae0c0e872a" providerId="ADAL" clId="{21B4DA9C-28C9-4383-874C-B83C7BC1EB05}" dt="2019-03-03T18:00:00.415" v="165" actId="14100"/>
          <ac:picMkLst>
            <pc:docMk/>
            <pc:sldMk cId="2433957467" sldId="272"/>
            <ac:picMk id="4" creationId="{F15A4B67-479F-4720-8CF7-EF45CB0F9ABA}"/>
          </ac:picMkLst>
        </pc:picChg>
      </pc:sldChg>
      <pc:sldChg chg="addSp modSp add">
        <pc:chgData name="Kelly Newbold" userId="0c76f106-4bfe-464b-9e05-23ae0c0e872a" providerId="ADAL" clId="{21B4DA9C-28C9-4383-874C-B83C7BC1EB05}" dt="2019-03-03T17:52:23.793" v="123" actId="14100"/>
        <pc:sldMkLst>
          <pc:docMk/>
          <pc:sldMk cId="3811096633" sldId="273"/>
        </pc:sldMkLst>
        <pc:picChg chg="add mod">
          <ac:chgData name="Kelly Newbold" userId="0c76f106-4bfe-464b-9e05-23ae0c0e872a" providerId="ADAL" clId="{21B4DA9C-28C9-4383-874C-B83C7BC1EB05}" dt="2019-03-03T17:51:41.918" v="117" actId="14100"/>
          <ac:picMkLst>
            <pc:docMk/>
            <pc:sldMk cId="3811096633" sldId="273"/>
            <ac:picMk id="2" creationId="{A7B49B06-FA75-44FF-BD7C-75E086573450}"/>
          </ac:picMkLst>
        </pc:picChg>
        <pc:picChg chg="add mod">
          <ac:chgData name="Kelly Newbold" userId="0c76f106-4bfe-464b-9e05-23ae0c0e872a" providerId="ADAL" clId="{21B4DA9C-28C9-4383-874C-B83C7BC1EB05}" dt="2019-03-03T17:52:23.793" v="123" actId="14100"/>
          <ac:picMkLst>
            <pc:docMk/>
            <pc:sldMk cId="3811096633" sldId="273"/>
            <ac:picMk id="3" creationId="{C406CB7C-AD1D-4A78-9FD8-C9199F536FAE}"/>
          </ac:picMkLst>
        </pc:picChg>
      </pc:sldChg>
      <pc:sldChg chg="addSp modSp add">
        <pc:chgData name="Kelly Newbold" userId="0c76f106-4bfe-464b-9e05-23ae0c0e872a" providerId="ADAL" clId="{21B4DA9C-28C9-4383-874C-B83C7BC1EB05}" dt="2019-03-03T17:55:57.452" v="153" actId="14100"/>
        <pc:sldMkLst>
          <pc:docMk/>
          <pc:sldMk cId="3562672254" sldId="274"/>
        </pc:sldMkLst>
        <pc:picChg chg="add mod">
          <ac:chgData name="Kelly Newbold" userId="0c76f106-4bfe-464b-9e05-23ae0c0e872a" providerId="ADAL" clId="{21B4DA9C-28C9-4383-874C-B83C7BC1EB05}" dt="2019-03-03T17:55:57.452" v="153" actId="14100"/>
          <ac:picMkLst>
            <pc:docMk/>
            <pc:sldMk cId="3562672254" sldId="274"/>
            <ac:picMk id="2" creationId="{AF3ED251-D718-4987-A92A-5BCE975FCC16}"/>
          </ac:picMkLst>
        </pc:picChg>
        <pc:picChg chg="add mod">
          <ac:chgData name="Kelly Newbold" userId="0c76f106-4bfe-464b-9e05-23ae0c0e872a" providerId="ADAL" clId="{21B4DA9C-28C9-4383-874C-B83C7BC1EB05}" dt="2019-03-03T17:55:49.588" v="151" actId="14100"/>
          <ac:picMkLst>
            <pc:docMk/>
            <pc:sldMk cId="3562672254" sldId="274"/>
            <ac:picMk id="3" creationId="{BABB4988-B790-47E0-B2EC-1AF591B70B13}"/>
          </ac:picMkLst>
        </pc:picChg>
      </pc:sldChg>
      <pc:sldChg chg="addSp delSp modSp add">
        <pc:chgData name="Kelly Newbold" userId="0c76f106-4bfe-464b-9e05-23ae0c0e872a" providerId="ADAL" clId="{21B4DA9C-28C9-4383-874C-B83C7BC1EB05}" dt="2019-03-03T18:00:53.773" v="171" actId="14100"/>
        <pc:sldMkLst>
          <pc:docMk/>
          <pc:sldMk cId="165228555" sldId="275"/>
        </pc:sldMkLst>
        <pc:picChg chg="add mod">
          <ac:chgData name="Kelly Newbold" userId="0c76f106-4bfe-464b-9e05-23ae0c0e872a" providerId="ADAL" clId="{21B4DA9C-28C9-4383-874C-B83C7BC1EB05}" dt="2019-03-03T18:00:53.773" v="171" actId="14100"/>
          <ac:picMkLst>
            <pc:docMk/>
            <pc:sldMk cId="165228555" sldId="275"/>
            <ac:picMk id="2" creationId="{B07A0C03-8139-46CC-9B1B-986D42F27889}"/>
          </ac:picMkLst>
        </pc:picChg>
        <pc:picChg chg="add mod">
          <ac:chgData name="Kelly Newbold" userId="0c76f106-4bfe-464b-9e05-23ae0c0e872a" providerId="ADAL" clId="{21B4DA9C-28C9-4383-874C-B83C7BC1EB05}" dt="2019-03-03T18:00:38.362" v="170" actId="14100"/>
          <ac:picMkLst>
            <pc:docMk/>
            <pc:sldMk cId="165228555" sldId="275"/>
            <ac:picMk id="3" creationId="{03C0495A-55C4-4977-8BCA-51ECB519E844}"/>
          </ac:picMkLst>
        </pc:picChg>
        <pc:picChg chg="add del">
          <ac:chgData name="Kelly Newbold" userId="0c76f106-4bfe-464b-9e05-23ae0c0e872a" providerId="ADAL" clId="{21B4DA9C-28C9-4383-874C-B83C7BC1EB05}" dt="2019-03-03T17:54:28.918" v="143" actId="478"/>
          <ac:picMkLst>
            <pc:docMk/>
            <pc:sldMk cId="165228555" sldId="275"/>
            <ac:picMk id="4" creationId="{688BED73-0FB3-48CF-A162-CEA56ACC74B5}"/>
          </ac:picMkLst>
        </pc:picChg>
      </pc:sldChg>
      <pc:sldChg chg="addSp modSp add">
        <pc:chgData name="Kelly Newbold" userId="0c76f106-4bfe-464b-9e05-23ae0c0e872a" providerId="ADAL" clId="{21B4DA9C-28C9-4383-874C-B83C7BC1EB05}" dt="2019-03-03T17:54:42.199" v="147" actId="14100"/>
        <pc:sldMkLst>
          <pc:docMk/>
          <pc:sldMk cId="979765314" sldId="276"/>
        </pc:sldMkLst>
        <pc:picChg chg="add mod">
          <ac:chgData name="Kelly Newbold" userId="0c76f106-4bfe-464b-9e05-23ae0c0e872a" providerId="ADAL" clId="{21B4DA9C-28C9-4383-874C-B83C7BC1EB05}" dt="2019-03-03T17:54:42.199" v="147" actId="14100"/>
          <ac:picMkLst>
            <pc:docMk/>
            <pc:sldMk cId="979765314" sldId="276"/>
            <ac:picMk id="2" creationId="{28503593-D73A-4013-8C1A-AEFD2770E9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6A4E-E9A9-46DC-BAA7-1C32E878B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75713-37E6-4F4D-846E-8F19E9C8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B9412-FB84-4E7B-9B72-DE7485A0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80F4B-0667-4172-A130-9916E05D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E2F6-8423-4A4F-8A33-84063DD7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BF8F-6658-49D6-8669-AA084ABB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A1078-F3E9-4298-8913-0E9DF399E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1E75-56A4-4C00-97E1-9938612A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E8D9-400A-40D9-9D49-20D406AC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45DD1-E675-465B-9B2D-DE5A2779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45A24-FA18-4346-919E-B05A80106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75C2E-CAB6-4EDD-9642-9DC2AB2C7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93EF2-6403-4AB9-89E8-4E8BDDD2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7156-5A1C-4A72-A310-DA6D0779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27FF5-D433-4C9A-AF92-EEDECB11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7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FB63-FB06-4F79-95F1-962D54E2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A8A4-E89B-4A3F-87A5-C8285B1A1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FC89-7217-4E37-98C0-4DE408D1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3EEEE-61D1-4CC9-82EB-256C18D5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44CC2-2EE4-4A5C-B65F-1D68F8C1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1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C5F6-BBAF-49AC-A12F-9B927149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93673-C93B-48F6-B7A3-1C99762EE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9BF8F-99FD-4B73-85E1-42B229FE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2CDB9-43D9-41D9-832D-90723C68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635BA-4064-4EE9-8B35-62479A4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3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A26C-57A1-4B68-A21F-B5CDA8BD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05F7-F224-4E65-A21E-36A10FBA5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EE550-E0DA-46FD-9230-139B6AE6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9E3F1-9A23-45EA-8287-37CE79D4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62F5-FB3E-4476-A8BA-CAB4CC37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84871-6832-4AB1-88FF-49A93BA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0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A1BE-8CB8-4516-903D-56AE696F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E2B19-BB65-47C8-A6C1-C49675531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1DB3-2FEB-4F88-BA8E-0CB214333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CA88E-66FB-4D79-AB2D-DF621FC1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57F21-72E7-4B45-8CAD-AB3D0A5F0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9540D-F4EC-4A35-90B4-5A2DF7F5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FC943-F810-4231-85DB-10518411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AEA94-15F9-4777-9EFE-A080EB6C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5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ADA0-DC1E-495C-813C-220CEBB4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87698-37E6-4B29-8A9C-817F046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938D5-8F73-4450-BD16-26D02A94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40557-E93B-4523-8557-4DFFED90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5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136B0-1CBB-4A21-BBE6-1CA58AF7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A2AD0-80B7-43AD-8BB9-536DE462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65B9C-F69D-4435-AB3E-627A21B1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7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6AC2-D9DF-47F2-AAA9-B36BE022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0E18-9709-4893-8060-12514736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7D155-B26F-45EE-9F2D-56697EE13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6CE23-A386-4504-A173-025B1E8A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3C001-7092-46AE-9642-C36DDC49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184E4-A33F-40A0-8506-F2A577A5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9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4869-B7DC-40ED-B617-CC38B45C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53D67-4E54-4786-B9A7-2D6FB5D47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2BBEA-FDF6-4229-A031-A695D78C4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A26D2-2CEB-498E-A56E-18606086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5B622-8590-4F7E-9ACF-1D844E42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8EC59-8DC2-4E37-80E6-783B6B3F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7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5DAAB-C38B-43B2-871E-5B59306D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44B82-52F0-4053-9919-E0048C34B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6113-E84F-4D9E-A235-680B308DE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E315-01F2-4D1D-B76F-8CEE7AB11864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D47F7-044D-4280-BC92-561291C0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EB69-F3E5-41A8-87C2-7C83753F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9623-D9A8-4E26-8570-DB389545B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43C16-DF36-4065-B622-BBB8BAB3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30" y="0"/>
            <a:ext cx="8088310" cy="67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47B62-431A-4D8A-932E-627C0339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6254"/>
            <a:ext cx="6446520" cy="5770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AFFB00-7D13-4E53-9609-7DD002BC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5999" y="571501"/>
            <a:ext cx="6096001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4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1C6C6-0DF5-414B-AAE3-879C2D9D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117"/>
            <a:ext cx="6593204" cy="5453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654DEC-3E32-4A4E-BA6F-1F96B0D7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93204" y="559115"/>
            <a:ext cx="5598796" cy="54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0F1D3-C1D9-4929-AADF-E8778665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"/>
            <a:ext cx="7078092" cy="5942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0A5982-A54B-4CA1-96AB-B6F61CAB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78091" y="457200"/>
            <a:ext cx="5113909" cy="59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7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AC622-5AF7-469D-9092-5CDC7648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397"/>
            <a:ext cx="6400800" cy="5841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AA5DF9-CFCC-416B-A030-D3E930E5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5998" y="513395"/>
            <a:ext cx="6022183" cy="58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459BE-217B-47E9-9801-E88C25D66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2"/>
            <a:ext cx="6353486" cy="602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21E9A-DCF8-47A8-89F6-9A6E42C9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06449" y="388620"/>
            <a:ext cx="6104129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0088F-E900-4867-9B75-90BCF1A3C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8810" y="297179"/>
            <a:ext cx="8374380" cy="62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2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FF7CE3-9A22-4EAA-8CBA-171D142F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0" y="149418"/>
            <a:ext cx="7703820" cy="65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1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FCDC5-3FE5-4BA0-A5CD-4122B46C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27471" y="417050"/>
            <a:ext cx="6937058" cy="60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7737B-EE5D-442D-8AD6-1FE82CAB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95997" y="521016"/>
            <a:ext cx="6096001" cy="5815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A4B67-479F-4720-8CF7-EF45CB0F9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" y="521016"/>
            <a:ext cx="6029740" cy="58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49B06-FA75-44FF-BD7C-75E08657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9"/>
            <a:ext cx="6606540" cy="6038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6CB7C-AD1D-4A78-9FD8-C9199F53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294120" y="385101"/>
            <a:ext cx="5849880" cy="60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ED251-D718-4987-A92A-5BCE975FC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765"/>
            <a:ext cx="7082877" cy="6765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BB4988-B790-47E0-B2EC-1AF591B7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88" y="1"/>
            <a:ext cx="7277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A0C03-8139-46CC-9B1B-986D42F2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9067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0495A-55C4-4977-8BCA-51ECB519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276" y="0"/>
            <a:ext cx="7328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503593-D73A-4013-8C1A-AEFD2770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202474"/>
            <a:ext cx="7338060" cy="62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6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8E5D1-36A8-4096-A914-0B825FAB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15891" y="371061"/>
            <a:ext cx="7636492" cy="61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9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0D1030-1058-4884-B202-7B81ADF4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530"/>
            <a:ext cx="6420685" cy="5234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8A051-6170-4643-8AEB-AEB668EC6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5999" y="811530"/>
            <a:ext cx="6096001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470EB-95CA-4564-BB0E-EE17B3B8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82"/>
            <a:ext cx="5993154" cy="5816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4E05D-244F-405B-BDFC-E784FBD8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93154" y="469582"/>
            <a:ext cx="6198845" cy="58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5FB7E-25B6-4847-9E57-1AD5E8873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52462"/>
            <a:ext cx="6096000" cy="5725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ABB69A-0AD8-4BBF-9F6F-144AD974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5999" y="652464"/>
            <a:ext cx="6095999" cy="57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B7DB6-07ED-43FE-8EF0-E2623B49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"/>
            <a:ext cx="6606540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3D579-3E8C-4AD1-B3B3-FC840572A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06538" y="396239"/>
            <a:ext cx="553394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2CB8C-D68A-4EE0-8BC3-424ED4A5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141"/>
            <a:ext cx="6599556" cy="5359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2C8735-DDF5-4FF7-9C03-EF51B519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5999" y="749139"/>
            <a:ext cx="6057126" cy="53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4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34E48A-42AB-4E00-BCDF-942CBB75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376"/>
            <a:ext cx="6643729" cy="5889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EC0DC6-2856-4D0E-8DA5-DD196A8C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5998" y="484377"/>
            <a:ext cx="6096001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JAY NEWBOLD</dc:creator>
  <cp:lastModifiedBy>KELLY JAY NEWBOLD</cp:lastModifiedBy>
  <cp:revision>2</cp:revision>
  <dcterms:created xsi:type="dcterms:W3CDTF">2019-02-26T07:02:15Z</dcterms:created>
  <dcterms:modified xsi:type="dcterms:W3CDTF">2019-03-03T18:00:55Z</dcterms:modified>
</cp:coreProperties>
</file>